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 id="2147483674" r:id="rId3"/>
  </p:sld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Lst>
  <p:sldSz cx="9144000" cy="6858000" type="screen4x3"/>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35" d="100"/>
          <a:sy n="35" d="100"/>
        </p:scale>
        <p:origin x="-1380" y="-9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theme" Target="theme/theme1.xm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roundedCorners val="0"/>
  <c:style val="2"/>
  <c:chart>
    <c:title>
      <c:tx>
        <c:rich>
          <a:bodyPr/>
          <a:lstStyle/>
          <a:p>
            <a:pPr>
              <a:defRPr sz="1875" b="1" spc="-1">
                <a:solidFill>
                  <a:srgbClr val="808080"/>
                </a:solidFill>
                <a:latin typeface="Arial"/>
                <a:ea typeface="Arial"/>
              </a:defRPr>
            </a:pPr>
            <a:r>
              <a:rPr lang="en-US" sz="1875" b="1" spc="-1">
                <a:solidFill>
                  <a:srgbClr val="808080"/>
                </a:solidFill>
                <a:latin typeface="Arial"/>
                <a:ea typeface="Arial"/>
              </a:rPr>
              <a:t>Energy Consumption (MT Oil equiv.)</a:t>
            </a:r>
          </a:p>
        </c:rich>
      </c:tx>
      <c:layout>
        <c:manualLayout>
          <c:xMode val="edge"/>
          <c:yMode val="edge"/>
          <c:x val="0.52555637075079498"/>
          <c:y val="6.5964668001044294E-2"/>
        </c:manualLayout>
      </c:layout>
      <c:overlay val="0"/>
    </c:title>
    <c:autoTitleDeleted val="0"/>
    <c:plotArea>
      <c:layout>
        <c:manualLayout>
          <c:layoutTarget val="inner"/>
          <c:xMode val="edge"/>
          <c:yMode val="edge"/>
          <c:x val="0.111518708730741"/>
          <c:y val="0.10495170133147699"/>
          <c:w val="0.40898345153664301"/>
          <c:h val="0.83204246801844906"/>
        </c:manualLayout>
      </c:layout>
      <c:pieChart>
        <c:varyColors val="1"/>
        <c:ser>
          <c:idx val="0"/>
          <c:order val="0"/>
          <c:tx>
            <c:strRef>
              <c:f>label 0</c:f>
              <c:strCache>
                <c:ptCount val="1"/>
                <c:pt idx="0">
                  <c:v>East</c:v>
                </c:pt>
              </c:strCache>
            </c:strRef>
          </c:tx>
          <c:spPr>
            <a:solidFill>
              <a:srgbClr val="111987"/>
            </a:solidFill>
            <a:ln w="12600">
              <a:solidFill>
                <a:srgbClr val="808080"/>
              </a:solidFill>
              <a:round/>
            </a:ln>
          </c:spPr>
          <c:dPt>
            <c:idx val="0"/>
            <c:bubble3D val="0"/>
          </c:dPt>
          <c:dPt>
            <c:idx val="1"/>
            <c:bubble3D val="0"/>
            <c:spPr>
              <a:solidFill>
                <a:srgbClr val="FF5900"/>
              </a:solidFill>
              <a:ln w="12600">
                <a:solidFill>
                  <a:srgbClr val="808080"/>
                </a:solidFill>
                <a:round/>
              </a:ln>
            </c:spPr>
          </c:dPt>
          <c:dPt>
            <c:idx val="2"/>
            <c:bubble3D val="0"/>
            <c:spPr>
              <a:solidFill>
                <a:srgbClr val="D40026"/>
              </a:solidFill>
              <a:ln w="12600">
                <a:solidFill>
                  <a:srgbClr val="808080"/>
                </a:solidFill>
                <a:round/>
              </a:ln>
            </c:spPr>
          </c:dPt>
          <c:dPt>
            <c:idx val="3"/>
            <c:bubble3D val="0"/>
            <c:spPr>
              <a:solidFill>
                <a:srgbClr val="70BC1F"/>
              </a:solidFill>
              <a:ln w="12600">
                <a:solidFill>
                  <a:srgbClr val="808080"/>
                </a:solidFill>
                <a:round/>
              </a:ln>
            </c:spPr>
          </c:dPt>
          <c:dPt>
            <c:idx val="4"/>
            <c:bubble3D val="0"/>
            <c:spPr>
              <a:solidFill>
                <a:srgbClr val="ABABAD"/>
              </a:solidFill>
              <a:ln w="12600">
                <a:solidFill>
                  <a:srgbClr val="808080"/>
                </a:solidFill>
                <a:round/>
              </a:ln>
            </c:spPr>
          </c:dPt>
          <c:dPt>
            <c:idx val="5"/>
            <c:bubble3D val="0"/>
            <c:spPr>
              <a:solidFill>
                <a:srgbClr val="000000"/>
              </a:solidFill>
              <a:ln w="12600">
                <a:solidFill>
                  <a:srgbClr val="808080"/>
                </a:solidFill>
                <a:round/>
              </a:ln>
            </c:spPr>
          </c:dPt>
          <c:dLbls>
            <c:dLblPos val="bestFit"/>
            <c:showLegendKey val="0"/>
            <c:showVal val="1"/>
            <c:showCatName val="0"/>
            <c:showSerName val="0"/>
            <c:showPercent val="0"/>
            <c:showBubbleSize val="1"/>
            <c:showLeaderLines val="0"/>
          </c:dLbls>
          <c:cat>
            <c:strRef>
              <c:f>categories</c:f>
              <c:strCache>
                <c:ptCount val="6"/>
                <c:pt idx="0">
                  <c:v>OIL</c:v>
                </c:pt>
                <c:pt idx="1">
                  <c:v>Natural Gas</c:v>
                </c:pt>
                <c:pt idx="2">
                  <c:v>Coal</c:v>
                </c:pt>
                <c:pt idx="3">
                  <c:v>Nuclear</c:v>
                </c:pt>
                <c:pt idx="4">
                  <c:v>Hydro-electric</c:v>
                </c:pt>
                <c:pt idx="5">
                  <c:v>Renewable</c:v>
                </c:pt>
              </c:strCache>
            </c:strRef>
          </c:cat>
          <c:val>
            <c:numRef>
              <c:f>0</c:f>
              <c:numCache>
                <c:formatCode>General</c:formatCode>
                <c:ptCount val="6"/>
                <c:pt idx="0">
                  <c:v>4211.1000000000004</c:v>
                </c:pt>
                <c:pt idx="1">
                  <c:v>3065.5</c:v>
                </c:pt>
                <c:pt idx="2">
                  <c:v>3881.8</c:v>
                </c:pt>
                <c:pt idx="3">
                  <c:v>574</c:v>
                </c:pt>
                <c:pt idx="4">
                  <c:v>879</c:v>
                </c:pt>
                <c:pt idx="5">
                  <c:v>316.89999999999998</c:v>
                </c:pt>
              </c:numCache>
            </c:numRef>
          </c:val>
        </c:ser>
        <c:dLbls>
          <c:showLegendKey val="0"/>
          <c:showVal val="0"/>
          <c:showCatName val="0"/>
          <c:showSerName val="0"/>
          <c:showPercent val="0"/>
          <c:showBubbleSize val="0"/>
          <c:showLeaderLines val="0"/>
        </c:dLbls>
        <c:firstSliceAng val="0"/>
      </c:pieChart>
      <c:spPr>
        <a:noFill/>
        <a:ln w="12600">
          <a:solidFill>
            <a:srgbClr val="808080"/>
          </a:solidFill>
          <a:round/>
        </a:ln>
      </c:spPr>
    </c:plotArea>
    <c:legend>
      <c:legendPos val="r"/>
      <c:layout>
        <c:manualLayout>
          <c:xMode val="edge"/>
          <c:yMode val="edge"/>
          <c:x val="0.65536723163841804"/>
          <c:y val="0.22758620689655201"/>
        </c:manualLayout>
      </c:layout>
      <c:overlay val="0"/>
      <c:spPr>
        <a:noFill/>
        <a:ln w="3240">
          <a:solidFill>
            <a:srgbClr val="808080"/>
          </a:solidFill>
          <a:round/>
        </a:ln>
      </c:spPr>
    </c:legend>
    <c:plotVisOnly val="1"/>
    <c:dispBlanksAs val="zero"/>
    <c:showDLblsOverMax val="1"/>
  </c:chart>
  <c:spPr>
    <a:noFill/>
    <a:ln>
      <a:noFill/>
    </a:ln>
  </c:spPr>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37"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a:p>
        </p:txBody>
      </p:sp>
      <p:sp>
        <p:nvSpPr>
          <p:cNvPr id="38" name="PlaceHolder 2"/>
          <p:cNvSpPr>
            <a:spLocks noGrp="1"/>
          </p:cNvSpPr>
          <p:nvPr>
            <p:ph type="body"/>
          </p:nvPr>
        </p:nvSpPr>
        <p:spPr>
          <a:xfrm>
            <a:off x="457200" y="1604520"/>
            <a:ext cx="8229240" cy="1896840"/>
          </a:xfrm>
          <a:prstGeom prst="rect">
            <a:avLst/>
          </a:prstGeom>
        </p:spPr>
        <p:txBody>
          <a:bodyPr lIns="0" tIns="0" rIns="0" bIns="0"/>
          <a:lstStyle/>
          <a:p>
            <a:endParaRPr/>
          </a:p>
        </p:txBody>
      </p:sp>
      <p:sp>
        <p:nvSpPr>
          <p:cNvPr id="39" name="PlaceHolder 3"/>
          <p:cNvSpPr>
            <a:spLocks noGrp="1"/>
          </p:cNvSpPr>
          <p:nvPr>
            <p:ph type="body"/>
          </p:nvPr>
        </p:nvSpPr>
        <p:spPr>
          <a:xfrm>
            <a:off x="457200" y="3682080"/>
            <a:ext cx="8229240" cy="1896840"/>
          </a:xfrm>
          <a:prstGeom prst="rect">
            <a:avLst/>
          </a:prstGeom>
        </p:spPr>
        <p:txBody>
          <a:bodyPr lIns="0" tIns="0" rIns="0" bIns="0"/>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40"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a:p>
        </p:txBody>
      </p:sp>
      <p:sp>
        <p:nvSpPr>
          <p:cNvPr id="41" name="PlaceHolder 2"/>
          <p:cNvSpPr>
            <a:spLocks noGrp="1"/>
          </p:cNvSpPr>
          <p:nvPr>
            <p:ph type="body"/>
          </p:nvPr>
        </p:nvSpPr>
        <p:spPr>
          <a:xfrm>
            <a:off x="457200" y="1604520"/>
            <a:ext cx="4015800" cy="1896840"/>
          </a:xfrm>
          <a:prstGeom prst="rect">
            <a:avLst/>
          </a:prstGeom>
        </p:spPr>
        <p:txBody>
          <a:bodyPr lIns="0" tIns="0" rIns="0" bIns="0"/>
          <a:lstStyle/>
          <a:p>
            <a:endParaRPr/>
          </a:p>
        </p:txBody>
      </p:sp>
      <p:sp>
        <p:nvSpPr>
          <p:cNvPr id="42" name="PlaceHolder 3"/>
          <p:cNvSpPr>
            <a:spLocks noGrp="1"/>
          </p:cNvSpPr>
          <p:nvPr>
            <p:ph type="body"/>
          </p:nvPr>
        </p:nvSpPr>
        <p:spPr>
          <a:xfrm>
            <a:off x="4674240" y="1604520"/>
            <a:ext cx="4015800" cy="1896840"/>
          </a:xfrm>
          <a:prstGeom prst="rect">
            <a:avLst/>
          </a:prstGeom>
        </p:spPr>
        <p:txBody>
          <a:bodyPr lIns="0" tIns="0" rIns="0" bIns="0"/>
          <a:lstStyle/>
          <a:p>
            <a:endParaRPr/>
          </a:p>
        </p:txBody>
      </p:sp>
      <p:sp>
        <p:nvSpPr>
          <p:cNvPr id="43" name="PlaceHolder 4"/>
          <p:cNvSpPr>
            <a:spLocks noGrp="1"/>
          </p:cNvSpPr>
          <p:nvPr>
            <p:ph type="body"/>
          </p:nvPr>
        </p:nvSpPr>
        <p:spPr>
          <a:xfrm>
            <a:off x="4674240" y="3682080"/>
            <a:ext cx="4015800" cy="1896840"/>
          </a:xfrm>
          <a:prstGeom prst="rect">
            <a:avLst/>
          </a:prstGeom>
        </p:spPr>
        <p:txBody>
          <a:bodyPr lIns="0" tIns="0" rIns="0" bIns="0"/>
          <a:lstStyle/>
          <a:p>
            <a:endParaRPr/>
          </a:p>
        </p:txBody>
      </p:sp>
      <p:sp>
        <p:nvSpPr>
          <p:cNvPr id="44" name="PlaceHolder 5"/>
          <p:cNvSpPr>
            <a:spLocks noGrp="1"/>
          </p:cNvSpPr>
          <p:nvPr>
            <p:ph type="body"/>
          </p:nvPr>
        </p:nvSpPr>
        <p:spPr>
          <a:xfrm>
            <a:off x="457200" y="3682080"/>
            <a:ext cx="4015800" cy="1896840"/>
          </a:xfrm>
          <a:prstGeom prst="rect">
            <a:avLst/>
          </a:prstGeom>
        </p:spPr>
        <p:txBody>
          <a:bodyPr lIns="0" tIns="0" rIns="0" bIns="0"/>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45"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a:p>
        </p:txBody>
      </p:sp>
      <p:sp>
        <p:nvSpPr>
          <p:cNvPr id="46" name="PlaceHolder 2"/>
          <p:cNvSpPr>
            <a:spLocks noGrp="1"/>
          </p:cNvSpPr>
          <p:nvPr>
            <p:ph type="body"/>
          </p:nvPr>
        </p:nvSpPr>
        <p:spPr>
          <a:xfrm>
            <a:off x="457200" y="1604520"/>
            <a:ext cx="8229240" cy="3977280"/>
          </a:xfrm>
          <a:prstGeom prst="rect">
            <a:avLst/>
          </a:prstGeom>
        </p:spPr>
        <p:txBody>
          <a:bodyPr lIns="0" tIns="0" rIns="0" bIns="0"/>
          <a:lstStyle/>
          <a:p>
            <a:endParaRPr/>
          </a:p>
        </p:txBody>
      </p:sp>
      <p:sp>
        <p:nvSpPr>
          <p:cNvPr id="47" name="PlaceHolder 3"/>
          <p:cNvSpPr>
            <a:spLocks noGrp="1"/>
          </p:cNvSpPr>
          <p:nvPr>
            <p:ph type="body"/>
          </p:nvPr>
        </p:nvSpPr>
        <p:spPr>
          <a:xfrm>
            <a:off x="457200" y="1604520"/>
            <a:ext cx="8229240" cy="3977280"/>
          </a:xfrm>
          <a:prstGeom prst="rect">
            <a:avLst/>
          </a:prstGeom>
        </p:spPr>
        <p:txBody>
          <a:bodyPr lIns="0" tIns="0" rIns="0" bIns="0"/>
          <a:lstStyle/>
          <a:p>
            <a:endParaRPr/>
          </a:p>
        </p:txBody>
      </p:sp>
      <p:pic>
        <p:nvPicPr>
          <p:cNvPr id="48" name="Picture 47"/>
          <p:cNvPicPr/>
          <p:nvPr/>
        </p:nvPicPr>
        <p:blipFill>
          <a:blip r:embed="rId2"/>
          <a:stretch/>
        </p:blipFill>
        <p:spPr>
          <a:xfrm>
            <a:off x="2077920" y="1604520"/>
            <a:ext cx="4987440" cy="3977280"/>
          </a:xfrm>
          <a:prstGeom prst="rect">
            <a:avLst/>
          </a:prstGeom>
          <a:ln>
            <a:noFill/>
          </a:ln>
        </p:spPr>
      </p:pic>
      <p:pic>
        <p:nvPicPr>
          <p:cNvPr id="49" name="Picture 48"/>
          <p:cNvPicPr/>
          <p:nvPr/>
        </p:nvPicPr>
        <p:blipFill>
          <a:blip r:embed="rId2"/>
          <a:stretch/>
        </p:blipFill>
        <p:spPr>
          <a:xfrm>
            <a:off x="2077920" y="1604520"/>
            <a:ext cx="4987440" cy="3977280"/>
          </a:xfrm>
          <a:prstGeom prst="rect">
            <a:avLst/>
          </a:prstGeom>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9"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a:p>
        </p:txBody>
      </p:sp>
      <p:sp>
        <p:nvSpPr>
          <p:cNvPr id="60" name="PlaceHolder 2"/>
          <p:cNvSpPr>
            <a:spLocks noGrp="1"/>
          </p:cNvSpPr>
          <p:nvPr>
            <p:ph type="subTitle"/>
          </p:nvPr>
        </p:nvSpPr>
        <p:spPr>
          <a:xfrm>
            <a:off x="457200" y="1604520"/>
            <a:ext cx="8229240" cy="3977280"/>
          </a:xfrm>
          <a:prstGeom prst="rect">
            <a:avLst/>
          </a:prstGeom>
        </p:spPr>
        <p:txBody>
          <a:bodyPr lIns="0" tIns="0" rIns="0" bIns="0" anchor="ctr"/>
          <a:lstStyle/>
          <a:p>
            <a:pPr algn="ct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61"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a:p>
        </p:txBody>
      </p:sp>
      <p:sp>
        <p:nvSpPr>
          <p:cNvPr id="62" name="PlaceHolder 2"/>
          <p:cNvSpPr>
            <a:spLocks noGrp="1"/>
          </p:cNvSpPr>
          <p:nvPr>
            <p:ph type="body"/>
          </p:nvPr>
        </p:nvSpPr>
        <p:spPr>
          <a:xfrm>
            <a:off x="457200" y="1604520"/>
            <a:ext cx="8229240" cy="3977280"/>
          </a:xfrm>
          <a:prstGeom prst="rect">
            <a:avLst/>
          </a:prstGeom>
        </p:spPr>
        <p:txBody>
          <a:bodyPr lIns="0" tIns="0" rIns="0" bIns="0"/>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a:p>
        </p:txBody>
      </p:sp>
      <p:sp>
        <p:nvSpPr>
          <p:cNvPr id="64" name="PlaceHolder 2"/>
          <p:cNvSpPr>
            <a:spLocks noGrp="1"/>
          </p:cNvSpPr>
          <p:nvPr>
            <p:ph type="body"/>
          </p:nvPr>
        </p:nvSpPr>
        <p:spPr>
          <a:xfrm>
            <a:off x="457200" y="1604520"/>
            <a:ext cx="4015800" cy="3977280"/>
          </a:xfrm>
          <a:prstGeom prst="rect">
            <a:avLst/>
          </a:prstGeom>
        </p:spPr>
        <p:txBody>
          <a:bodyPr lIns="0" tIns="0" rIns="0" bIns="0"/>
          <a:lstStyle/>
          <a:p>
            <a:endParaRPr/>
          </a:p>
        </p:txBody>
      </p:sp>
      <p:sp>
        <p:nvSpPr>
          <p:cNvPr id="65" name="PlaceHolder 3"/>
          <p:cNvSpPr>
            <a:spLocks noGrp="1"/>
          </p:cNvSpPr>
          <p:nvPr>
            <p:ph type="body"/>
          </p:nvPr>
        </p:nvSpPr>
        <p:spPr>
          <a:xfrm>
            <a:off x="4674240" y="1604520"/>
            <a:ext cx="4015800" cy="3977280"/>
          </a:xfrm>
          <a:prstGeom prst="rect">
            <a:avLst/>
          </a:prstGeom>
        </p:spPr>
        <p:txBody>
          <a:bodyPr lIns="0" tIns="0" rIns="0" bIns="0"/>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6"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67" name="PlaceHolder 1"/>
          <p:cNvSpPr>
            <a:spLocks noGrp="1"/>
          </p:cNvSpPr>
          <p:nvPr>
            <p:ph type="subTitle"/>
          </p:nvPr>
        </p:nvSpPr>
        <p:spPr>
          <a:xfrm>
            <a:off x="457200" y="273600"/>
            <a:ext cx="8229240" cy="5307840"/>
          </a:xfrm>
          <a:prstGeom prst="rect">
            <a:avLst/>
          </a:prstGeom>
        </p:spPr>
        <p:txBody>
          <a:bodyPr lIns="0" tIns="0" rIns="0" bIns="0" anchor="ctr"/>
          <a:lstStyle/>
          <a:p>
            <a:pPr algn="ctr"/>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a:p>
        </p:txBody>
      </p:sp>
      <p:sp>
        <p:nvSpPr>
          <p:cNvPr id="69" name="PlaceHolder 2"/>
          <p:cNvSpPr>
            <a:spLocks noGrp="1"/>
          </p:cNvSpPr>
          <p:nvPr>
            <p:ph type="body"/>
          </p:nvPr>
        </p:nvSpPr>
        <p:spPr>
          <a:xfrm>
            <a:off x="457200" y="1604520"/>
            <a:ext cx="4015800" cy="1896840"/>
          </a:xfrm>
          <a:prstGeom prst="rect">
            <a:avLst/>
          </a:prstGeom>
        </p:spPr>
        <p:txBody>
          <a:bodyPr lIns="0" tIns="0" rIns="0" bIns="0"/>
          <a:lstStyle/>
          <a:p>
            <a:endParaRPr/>
          </a:p>
        </p:txBody>
      </p:sp>
      <p:sp>
        <p:nvSpPr>
          <p:cNvPr id="70" name="PlaceHolder 3"/>
          <p:cNvSpPr>
            <a:spLocks noGrp="1"/>
          </p:cNvSpPr>
          <p:nvPr>
            <p:ph type="body"/>
          </p:nvPr>
        </p:nvSpPr>
        <p:spPr>
          <a:xfrm>
            <a:off x="457200" y="3682080"/>
            <a:ext cx="4015800" cy="1896840"/>
          </a:xfrm>
          <a:prstGeom prst="rect">
            <a:avLst/>
          </a:prstGeom>
        </p:spPr>
        <p:txBody>
          <a:bodyPr lIns="0" tIns="0" rIns="0" bIns="0"/>
          <a:lstStyle/>
          <a:p>
            <a:endParaRPr/>
          </a:p>
        </p:txBody>
      </p:sp>
      <p:sp>
        <p:nvSpPr>
          <p:cNvPr id="71" name="PlaceHolder 4"/>
          <p:cNvSpPr>
            <a:spLocks noGrp="1"/>
          </p:cNvSpPr>
          <p:nvPr>
            <p:ph type="body"/>
          </p:nvPr>
        </p:nvSpPr>
        <p:spPr>
          <a:xfrm>
            <a:off x="4674240" y="1604520"/>
            <a:ext cx="4015800" cy="3977280"/>
          </a:xfrm>
          <a:prstGeom prst="rect">
            <a:avLst/>
          </a:prstGeom>
        </p:spPr>
        <p:txBody>
          <a:bodyPr lIns="0" tIns="0" rIns="0" bIns="0"/>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6"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a:p>
        </p:txBody>
      </p:sp>
      <p:sp>
        <p:nvSpPr>
          <p:cNvPr id="17" name="PlaceHolder 2"/>
          <p:cNvSpPr>
            <a:spLocks noGrp="1"/>
          </p:cNvSpPr>
          <p:nvPr>
            <p:ph type="subTitle"/>
          </p:nvPr>
        </p:nvSpPr>
        <p:spPr>
          <a:xfrm>
            <a:off x="457200" y="1604520"/>
            <a:ext cx="8229240" cy="3977280"/>
          </a:xfrm>
          <a:prstGeom prst="rect">
            <a:avLst/>
          </a:prstGeom>
        </p:spPr>
        <p:txBody>
          <a:bodyPr lIns="0" tIns="0" rIns="0" bIns="0" anchor="ctr"/>
          <a:lstStyle/>
          <a:p>
            <a:pPr algn="ctr"/>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a:p>
        </p:txBody>
      </p:sp>
      <p:sp>
        <p:nvSpPr>
          <p:cNvPr id="73" name="PlaceHolder 2"/>
          <p:cNvSpPr>
            <a:spLocks noGrp="1"/>
          </p:cNvSpPr>
          <p:nvPr>
            <p:ph type="body"/>
          </p:nvPr>
        </p:nvSpPr>
        <p:spPr>
          <a:xfrm>
            <a:off x="457200" y="1604520"/>
            <a:ext cx="4015800" cy="3977280"/>
          </a:xfrm>
          <a:prstGeom prst="rect">
            <a:avLst/>
          </a:prstGeom>
        </p:spPr>
        <p:txBody>
          <a:bodyPr lIns="0" tIns="0" rIns="0" bIns="0"/>
          <a:lstStyle/>
          <a:p>
            <a:endParaRPr/>
          </a:p>
        </p:txBody>
      </p:sp>
      <p:sp>
        <p:nvSpPr>
          <p:cNvPr id="74" name="PlaceHolder 3"/>
          <p:cNvSpPr>
            <a:spLocks noGrp="1"/>
          </p:cNvSpPr>
          <p:nvPr>
            <p:ph type="body"/>
          </p:nvPr>
        </p:nvSpPr>
        <p:spPr>
          <a:xfrm>
            <a:off x="4674240" y="1604520"/>
            <a:ext cx="4015800" cy="1896840"/>
          </a:xfrm>
          <a:prstGeom prst="rect">
            <a:avLst/>
          </a:prstGeom>
        </p:spPr>
        <p:txBody>
          <a:bodyPr lIns="0" tIns="0" rIns="0" bIns="0"/>
          <a:lstStyle/>
          <a:p>
            <a:endParaRPr/>
          </a:p>
        </p:txBody>
      </p:sp>
      <p:sp>
        <p:nvSpPr>
          <p:cNvPr id="75" name="PlaceHolder 4"/>
          <p:cNvSpPr>
            <a:spLocks noGrp="1"/>
          </p:cNvSpPr>
          <p:nvPr>
            <p:ph type="body"/>
          </p:nvPr>
        </p:nvSpPr>
        <p:spPr>
          <a:xfrm>
            <a:off x="4674240" y="3682080"/>
            <a:ext cx="4015800" cy="1896840"/>
          </a:xfrm>
          <a:prstGeom prst="rect">
            <a:avLst/>
          </a:prstGeom>
        </p:spPr>
        <p:txBody>
          <a:bodyPr lIns="0" tIns="0" rIns="0" bIns="0"/>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a:p>
        </p:txBody>
      </p:sp>
      <p:sp>
        <p:nvSpPr>
          <p:cNvPr id="77" name="PlaceHolder 2"/>
          <p:cNvSpPr>
            <a:spLocks noGrp="1"/>
          </p:cNvSpPr>
          <p:nvPr>
            <p:ph type="body"/>
          </p:nvPr>
        </p:nvSpPr>
        <p:spPr>
          <a:xfrm>
            <a:off x="457200" y="1604520"/>
            <a:ext cx="4015800" cy="1896840"/>
          </a:xfrm>
          <a:prstGeom prst="rect">
            <a:avLst/>
          </a:prstGeom>
        </p:spPr>
        <p:txBody>
          <a:bodyPr lIns="0" tIns="0" rIns="0" bIns="0"/>
          <a:lstStyle/>
          <a:p>
            <a:endParaRPr/>
          </a:p>
        </p:txBody>
      </p:sp>
      <p:sp>
        <p:nvSpPr>
          <p:cNvPr id="78" name="PlaceHolder 3"/>
          <p:cNvSpPr>
            <a:spLocks noGrp="1"/>
          </p:cNvSpPr>
          <p:nvPr>
            <p:ph type="body"/>
          </p:nvPr>
        </p:nvSpPr>
        <p:spPr>
          <a:xfrm>
            <a:off x="4674240" y="1604520"/>
            <a:ext cx="4015800" cy="1896840"/>
          </a:xfrm>
          <a:prstGeom prst="rect">
            <a:avLst/>
          </a:prstGeom>
        </p:spPr>
        <p:txBody>
          <a:bodyPr lIns="0" tIns="0" rIns="0" bIns="0"/>
          <a:lstStyle/>
          <a:p>
            <a:endParaRPr/>
          </a:p>
        </p:txBody>
      </p:sp>
      <p:sp>
        <p:nvSpPr>
          <p:cNvPr id="79" name="PlaceHolder 4"/>
          <p:cNvSpPr>
            <a:spLocks noGrp="1"/>
          </p:cNvSpPr>
          <p:nvPr>
            <p:ph type="body"/>
          </p:nvPr>
        </p:nvSpPr>
        <p:spPr>
          <a:xfrm>
            <a:off x="457200" y="3682080"/>
            <a:ext cx="8229240" cy="1896840"/>
          </a:xfrm>
          <a:prstGeom prst="rect">
            <a:avLst/>
          </a:prstGeom>
        </p:spPr>
        <p:txBody>
          <a:bodyPr lIns="0" tIns="0" rIns="0" bIns="0"/>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80"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a:p>
        </p:txBody>
      </p:sp>
      <p:sp>
        <p:nvSpPr>
          <p:cNvPr id="81" name="PlaceHolder 2"/>
          <p:cNvSpPr>
            <a:spLocks noGrp="1"/>
          </p:cNvSpPr>
          <p:nvPr>
            <p:ph type="body"/>
          </p:nvPr>
        </p:nvSpPr>
        <p:spPr>
          <a:xfrm>
            <a:off x="457200" y="1604520"/>
            <a:ext cx="8229240" cy="1896840"/>
          </a:xfrm>
          <a:prstGeom prst="rect">
            <a:avLst/>
          </a:prstGeom>
        </p:spPr>
        <p:txBody>
          <a:bodyPr lIns="0" tIns="0" rIns="0" bIns="0"/>
          <a:lstStyle/>
          <a:p>
            <a:endParaRPr/>
          </a:p>
        </p:txBody>
      </p:sp>
      <p:sp>
        <p:nvSpPr>
          <p:cNvPr id="82" name="PlaceHolder 3"/>
          <p:cNvSpPr>
            <a:spLocks noGrp="1"/>
          </p:cNvSpPr>
          <p:nvPr>
            <p:ph type="body"/>
          </p:nvPr>
        </p:nvSpPr>
        <p:spPr>
          <a:xfrm>
            <a:off x="457200" y="3682080"/>
            <a:ext cx="8229240" cy="1896840"/>
          </a:xfrm>
          <a:prstGeom prst="rect">
            <a:avLst/>
          </a:prstGeom>
        </p:spPr>
        <p:txBody>
          <a:bodyPr lIns="0" tIns="0" rIns="0" bIns="0"/>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83"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a:p>
        </p:txBody>
      </p:sp>
      <p:sp>
        <p:nvSpPr>
          <p:cNvPr id="84" name="PlaceHolder 2"/>
          <p:cNvSpPr>
            <a:spLocks noGrp="1"/>
          </p:cNvSpPr>
          <p:nvPr>
            <p:ph type="body"/>
          </p:nvPr>
        </p:nvSpPr>
        <p:spPr>
          <a:xfrm>
            <a:off x="457200" y="1604520"/>
            <a:ext cx="4015800" cy="1896840"/>
          </a:xfrm>
          <a:prstGeom prst="rect">
            <a:avLst/>
          </a:prstGeom>
        </p:spPr>
        <p:txBody>
          <a:bodyPr lIns="0" tIns="0" rIns="0" bIns="0"/>
          <a:lstStyle/>
          <a:p>
            <a:endParaRPr/>
          </a:p>
        </p:txBody>
      </p:sp>
      <p:sp>
        <p:nvSpPr>
          <p:cNvPr id="85" name="PlaceHolder 3"/>
          <p:cNvSpPr>
            <a:spLocks noGrp="1"/>
          </p:cNvSpPr>
          <p:nvPr>
            <p:ph type="body"/>
          </p:nvPr>
        </p:nvSpPr>
        <p:spPr>
          <a:xfrm>
            <a:off x="4674240" y="1604520"/>
            <a:ext cx="4015800" cy="1896840"/>
          </a:xfrm>
          <a:prstGeom prst="rect">
            <a:avLst/>
          </a:prstGeom>
        </p:spPr>
        <p:txBody>
          <a:bodyPr lIns="0" tIns="0" rIns="0" bIns="0"/>
          <a:lstStyle/>
          <a:p>
            <a:endParaRPr/>
          </a:p>
        </p:txBody>
      </p:sp>
      <p:sp>
        <p:nvSpPr>
          <p:cNvPr id="86" name="PlaceHolder 4"/>
          <p:cNvSpPr>
            <a:spLocks noGrp="1"/>
          </p:cNvSpPr>
          <p:nvPr>
            <p:ph type="body"/>
          </p:nvPr>
        </p:nvSpPr>
        <p:spPr>
          <a:xfrm>
            <a:off x="4674240" y="3682080"/>
            <a:ext cx="4015800" cy="1896840"/>
          </a:xfrm>
          <a:prstGeom prst="rect">
            <a:avLst/>
          </a:prstGeom>
        </p:spPr>
        <p:txBody>
          <a:bodyPr lIns="0" tIns="0" rIns="0" bIns="0"/>
          <a:lstStyle/>
          <a:p>
            <a:endParaRPr/>
          </a:p>
        </p:txBody>
      </p:sp>
      <p:sp>
        <p:nvSpPr>
          <p:cNvPr id="87" name="PlaceHolder 5"/>
          <p:cNvSpPr>
            <a:spLocks noGrp="1"/>
          </p:cNvSpPr>
          <p:nvPr>
            <p:ph type="body"/>
          </p:nvPr>
        </p:nvSpPr>
        <p:spPr>
          <a:xfrm>
            <a:off x="457200" y="3682080"/>
            <a:ext cx="4015800" cy="1896840"/>
          </a:xfrm>
          <a:prstGeom prst="rect">
            <a:avLst/>
          </a:prstGeom>
        </p:spPr>
        <p:txBody>
          <a:bodyPr lIns="0" tIns="0" rIns="0" bIns="0"/>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88"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a:p>
        </p:txBody>
      </p:sp>
      <p:sp>
        <p:nvSpPr>
          <p:cNvPr id="89" name="PlaceHolder 2"/>
          <p:cNvSpPr>
            <a:spLocks noGrp="1"/>
          </p:cNvSpPr>
          <p:nvPr>
            <p:ph type="body"/>
          </p:nvPr>
        </p:nvSpPr>
        <p:spPr>
          <a:xfrm>
            <a:off x="457200" y="1604520"/>
            <a:ext cx="8229240" cy="3977280"/>
          </a:xfrm>
          <a:prstGeom prst="rect">
            <a:avLst/>
          </a:prstGeom>
        </p:spPr>
        <p:txBody>
          <a:bodyPr lIns="0" tIns="0" rIns="0" bIns="0"/>
          <a:lstStyle/>
          <a:p>
            <a:endParaRPr/>
          </a:p>
        </p:txBody>
      </p:sp>
      <p:sp>
        <p:nvSpPr>
          <p:cNvPr id="90" name="PlaceHolder 3"/>
          <p:cNvSpPr>
            <a:spLocks noGrp="1"/>
          </p:cNvSpPr>
          <p:nvPr>
            <p:ph type="body"/>
          </p:nvPr>
        </p:nvSpPr>
        <p:spPr>
          <a:xfrm>
            <a:off x="457200" y="1604520"/>
            <a:ext cx="8229240" cy="3977280"/>
          </a:xfrm>
          <a:prstGeom prst="rect">
            <a:avLst/>
          </a:prstGeom>
        </p:spPr>
        <p:txBody>
          <a:bodyPr lIns="0" tIns="0" rIns="0" bIns="0"/>
          <a:lstStyle/>
          <a:p>
            <a:endParaRPr/>
          </a:p>
        </p:txBody>
      </p:sp>
      <p:pic>
        <p:nvPicPr>
          <p:cNvPr id="91" name="Picture 90"/>
          <p:cNvPicPr/>
          <p:nvPr/>
        </p:nvPicPr>
        <p:blipFill>
          <a:blip r:embed="rId2"/>
          <a:stretch/>
        </p:blipFill>
        <p:spPr>
          <a:xfrm>
            <a:off x="2077920" y="1604520"/>
            <a:ext cx="4987440" cy="3977280"/>
          </a:xfrm>
          <a:prstGeom prst="rect">
            <a:avLst/>
          </a:prstGeom>
          <a:ln>
            <a:noFill/>
          </a:ln>
        </p:spPr>
      </p:pic>
      <p:pic>
        <p:nvPicPr>
          <p:cNvPr id="92" name="Picture 91"/>
          <p:cNvPicPr/>
          <p:nvPr/>
        </p:nvPicPr>
        <p:blipFill>
          <a:blip r:embed="rId2"/>
          <a:stretch/>
        </p:blipFill>
        <p:spPr>
          <a:xfrm>
            <a:off x="2077920" y="1604520"/>
            <a:ext cx="4987440" cy="3977280"/>
          </a:xfrm>
          <a:prstGeom prst="rect">
            <a:avLst/>
          </a:prstGeom>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02"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a:p>
        </p:txBody>
      </p:sp>
      <p:sp>
        <p:nvSpPr>
          <p:cNvPr id="103" name="PlaceHolder 2"/>
          <p:cNvSpPr>
            <a:spLocks noGrp="1"/>
          </p:cNvSpPr>
          <p:nvPr>
            <p:ph type="subTitle"/>
          </p:nvPr>
        </p:nvSpPr>
        <p:spPr>
          <a:xfrm>
            <a:off x="457200" y="1604520"/>
            <a:ext cx="8229240" cy="3977280"/>
          </a:xfrm>
          <a:prstGeom prst="rect">
            <a:avLst/>
          </a:prstGeom>
        </p:spPr>
        <p:txBody>
          <a:bodyPr lIns="0" tIns="0" rIns="0" bIns="0" anchor="ctr"/>
          <a:lstStyle/>
          <a:p>
            <a:pPr algn="ctr"/>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04"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a:p>
        </p:txBody>
      </p:sp>
      <p:sp>
        <p:nvSpPr>
          <p:cNvPr id="105" name="PlaceHolder 2"/>
          <p:cNvSpPr>
            <a:spLocks noGrp="1"/>
          </p:cNvSpPr>
          <p:nvPr>
            <p:ph type="body"/>
          </p:nvPr>
        </p:nvSpPr>
        <p:spPr>
          <a:xfrm>
            <a:off x="457200" y="1604520"/>
            <a:ext cx="8229240" cy="3977280"/>
          </a:xfrm>
          <a:prstGeom prst="rect">
            <a:avLst/>
          </a:prstGeom>
        </p:spPr>
        <p:txBody>
          <a:bodyPr lIns="0" tIns="0" rIns="0" bIns="0"/>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a:p>
        </p:txBody>
      </p:sp>
      <p:sp>
        <p:nvSpPr>
          <p:cNvPr id="107" name="PlaceHolder 2"/>
          <p:cNvSpPr>
            <a:spLocks noGrp="1"/>
          </p:cNvSpPr>
          <p:nvPr>
            <p:ph type="body"/>
          </p:nvPr>
        </p:nvSpPr>
        <p:spPr>
          <a:xfrm>
            <a:off x="457200" y="1604520"/>
            <a:ext cx="4015800" cy="3977280"/>
          </a:xfrm>
          <a:prstGeom prst="rect">
            <a:avLst/>
          </a:prstGeom>
        </p:spPr>
        <p:txBody>
          <a:bodyPr lIns="0" tIns="0" rIns="0" bIns="0"/>
          <a:lstStyle/>
          <a:p>
            <a:endParaRPr/>
          </a:p>
        </p:txBody>
      </p:sp>
      <p:sp>
        <p:nvSpPr>
          <p:cNvPr id="108" name="PlaceHolder 3"/>
          <p:cNvSpPr>
            <a:spLocks noGrp="1"/>
          </p:cNvSpPr>
          <p:nvPr>
            <p:ph type="body"/>
          </p:nvPr>
        </p:nvSpPr>
        <p:spPr>
          <a:xfrm>
            <a:off x="4674240" y="1604520"/>
            <a:ext cx="4015800" cy="3977280"/>
          </a:xfrm>
          <a:prstGeom prst="rect">
            <a:avLst/>
          </a:prstGeom>
        </p:spPr>
        <p:txBody>
          <a:bodyPr lIns="0" tIns="0" rIns="0" bIns="0"/>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09"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a:p>
        </p:txBody>
      </p:sp>
      <p:sp>
        <p:nvSpPr>
          <p:cNvPr id="19" name="PlaceHolder 2"/>
          <p:cNvSpPr>
            <a:spLocks noGrp="1"/>
          </p:cNvSpPr>
          <p:nvPr>
            <p:ph type="body"/>
          </p:nvPr>
        </p:nvSpPr>
        <p:spPr>
          <a:xfrm>
            <a:off x="457200" y="1604520"/>
            <a:ext cx="8229240" cy="3977280"/>
          </a:xfrm>
          <a:prstGeom prst="rect">
            <a:avLst/>
          </a:prstGeom>
        </p:spPr>
        <p:txBody>
          <a:bodyPr lIns="0" tIns="0" rIns="0" bIns="0"/>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10" name="PlaceHolder 1"/>
          <p:cNvSpPr>
            <a:spLocks noGrp="1"/>
          </p:cNvSpPr>
          <p:nvPr>
            <p:ph type="subTitle"/>
          </p:nvPr>
        </p:nvSpPr>
        <p:spPr>
          <a:xfrm>
            <a:off x="457200" y="273600"/>
            <a:ext cx="8229240" cy="5307840"/>
          </a:xfrm>
          <a:prstGeom prst="rect">
            <a:avLst/>
          </a:prstGeom>
        </p:spPr>
        <p:txBody>
          <a:bodyPr lIns="0" tIns="0" rIns="0" bIns="0" anchor="ctr"/>
          <a:lstStyle/>
          <a:p>
            <a:pPr algn="ctr"/>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11"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a:p>
        </p:txBody>
      </p:sp>
      <p:sp>
        <p:nvSpPr>
          <p:cNvPr id="112" name="PlaceHolder 2"/>
          <p:cNvSpPr>
            <a:spLocks noGrp="1"/>
          </p:cNvSpPr>
          <p:nvPr>
            <p:ph type="body"/>
          </p:nvPr>
        </p:nvSpPr>
        <p:spPr>
          <a:xfrm>
            <a:off x="457200" y="1604520"/>
            <a:ext cx="4015800" cy="1896840"/>
          </a:xfrm>
          <a:prstGeom prst="rect">
            <a:avLst/>
          </a:prstGeom>
        </p:spPr>
        <p:txBody>
          <a:bodyPr lIns="0" tIns="0" rIns="0" bIns="0"/>
          <a:lstStyle/>
          <a:p>
            <a:endParaRPr/>
          </a:p>
        </p:txBody>
      </p:sp>
      <p:sp>
        <p:nvSpPr>
          <p:cNvPr id="113" name="PlaceHolder 3"/>
          <p:cNvSpPr>
            <a:spLocks noGrp="1"/>
          </p:cNvSpPr>
          <p:nvPr>
            <p:ph type="body"/>
          </p:nvPr>
        </p:nvSpPr>
        <p:spPr>
          <a:xfrm>
            <a:off x="457200" y="3682080"/>
            <a:ext cx="4015800" cy="1896840"/>
          </a:xfrm>
          <a:prstGeom prst="rect">
            <a:avLst/>
          </a:prstGeom>
        </p:spPr>
        <p:txBody>
          <a:bodyPr lIns="0" tIns="0" rIns="0" bIns="0"/>
          <a:lstStyle/>
          <a:p>
            <a:endParaRPr/>
          </a:p>
        </p:txBody>
      </p:sp>
      <p:sp>
        <p:nvSpPr>
          <p:cNvPr id="114" name="PlaceHolder 4"/>
          <p:cNvSpPr>
            <a:spLocks noGrp="1"/>
          </p:cNvSpPr>
          <p:nvPr>
            <p:ph type="body"/>
          </p:nvPr>
        </p:nvSpPr>
        <p:spPr>
          <a:xfrm>
            <a:off x="4674240" y="1604520"/>
            <a:ext cx="4015800" cy="3977280"/>
          </a:xfrm>
          <a:prstGeom prst="rect">
            <a:avLst/>
          </a:prstGeom>
        </p:spPr>
        <p:txBody>
          <a:bodyPr lIns="0" tIns="0" rIns="0" bIns="0"/>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15"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a:p>
        </p:txBody>
      </p:sp>
      <p:sp>
        <p:nvSpPr>
          <p:cNvPr id="116" name="PlaceHolder 2"/>
          <p:cNvSpPr>
            <a:spLocks noGrp="1"/>
          </p:cNvSpPr>
          <p:nvPr>
            <p:ph type="body"/>
          </p:nvPr>
        </p:nvSpPr>
        <p:spPr>
          <a:xfrm>
            <a:off x="457200" y="1604520"/>
            <a:ext cx="4015800" cy="3977280"/>
          </a:xfrm>
          <a:prstGeom prst="rect">
            <a:avLst/>
          </a:prstGeom>
        </p:spPr>
        <p:txBody>
          <a:bodyPr lIns="0" tIns="0" rIns="0" bIns="0"/>
          <a:lstStyle/>
          <a:p>
            <a:endParaRPr/>
          </a:p>
        </p:txBody>
      </p:sp>
      <p:sp>
        <p:nvSpPr>
          <p:cNvPr id="117" name="PlaceHolder 3"/>
          <p:cNvSpPr>
            <a:spLocks noGrp="1"/>
          </p:cNvSpPr>
          <p:nvPr>
            <p:ph type="body"/>
          </p:nvPr>
        </p:nvSpPr>
        <p:spPr>
          <a:xfrm>
            <a:off x="4674240" y="1604520"/>
            <a:ext cx="4015800" cy="1896840"/>
          </a:xfrm>
          <a:prstGeom prst="rect">
            <a:avLst/>
          </a:prstGeom>
        </p:spPr>
        <p:txBody>
          <a:bodyPr lIns="0" tIns="0" rIns="0" bIns="0"/>
          <a:lstStyle/>
          <a:p>
            <a:endParaRPr/>
          </a:p>
        </p:txBody>
      </p:sp>
      <p:sp>
        <p:nvSpPr>
          <p:cNvPr id="118" name="PlaceHolder 4"/>
          <p:cNvSpPr>
            <a:spLocks noGrp="1"/>
          </p:cNvSpPr>
          <p:nvPr>
            <p:ph type="body"/>
          </p:nvPr>
        </p:nvSpPr>
        <p:spPr>
          <a:xfrm>
            <a:off x="4674240" y="3682080"/>
            <a:ext cx="4015800" cy="1896840"/>
          </a:xfrm>
          <a:prstGeom prst="rect">
            <a:avLst/>
          </a:prstGeom>
        </p:spPr>
        <p:txBody>
          <a:bodyPr lIns="0" tIns="0" rIns="0" bIns="0"/>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19"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a:p>
        </p:txBody>
      </p:sp>
      <p:sp>
        <p:nvSpPr>
          <p:cNvPr id="120" name="PlaceHolder 2"/>
          <p:cNvSpPr>
            <a:spLocks noGrp="1"/>
          </p:cNvSpPr>
          <p:nvPr>
            <p:ph type="body"/>
          </p:nvPr>
        </p:nvSpPr>
        <p:spPr>
          <a:xfrm>
            <a:off x="457200" y="1604520"/>
            <a:ext cx="4015800" cy="1896840"/>
          </a:xfrm>
          <a:prstGeom prst="rect">
            <a:avLst/>
          </a:prstGeom>
        </p:spPr>
        <p:txBody>
          <a:bodyPr lIns="0" tIns="0" rIns="0" bIns="0"/>
          <a:lstStyle/>
          <a:p>
            <a:endParaRPr/>
          </a:p>
        </p:txBody>
      </p:sp>
      <p:sp>
        <p:nvSpPr>
          <p:cNvPr id="121" name="PlaceHolder 3"/>
          <p:cNvSpPr>
            <a:spLocks noGrp="1"/>
          </p:cNvSpPr>
          <p:nvPr>
            <p:ph type="body"/>
          </p:nvPr>
        </p:nvSpPr>
        <p:spPr>
          <a:xfrm>
            <a:off x="4674240" y="1604520"/>
            <a:ext cx="4015800" cy="1896840"/>
          </a:xfrm>
          <a:prstGeom prst="rect">
            <a:avLst/>
          </a:prstGeom>
        </p:spPr>
        <p:txBody>
          <a:bodyPr lIns="0" tIns="0" rIns="0" bIns="0"/>
          <a:lstStyle/>
          <a:p>
            <a:endParaRPr/>
          </a:p>
        </p:txBody>
      </p:sp>
      <p:sp>
        <p:nvSpPr>
          <p:cNvPr id="122" name="PlaceHolder 4"/>
          <p:cNvSpPr>
            <a:spLocks noGrp="1"/>
          </p:cNvSpPr>
          <p:nvPr>
            <p:ph type="body"/>
          </p:nvPr>
        </p:nvSpPr>
        <p:spPr>
          <a:xfrm>
            <a:off x="457200" y="3682080"/>
            <a:ext cx="8229240" cy="1896840"/>
          </a:xfrm>
          <a:prstGeom prst="rect">
            <a:avLst/>
          </a:prstGeom>
        </p:spPr>
        <p:txBody>
          <a:bodyPr lIns="0" tIns="0" rIns="0" bIns="0"/>
          <a:lstStyle/>
          <a:p>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23"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a:p>
        </p:txBody>
      </p:sp>
      <p:sp>
        <p:nvSpPr>
          <p:cNvPr id="124" name="PlaceHolder 2"/>
          <p:cNvSpPr>
            <a:spLocks noGrp="1"/>
          </p:cNvSpPr>
          <p:nvPr>
            <p:ph type="body"/>
          </p:nvPr>
        </p:nvSpPr>
        <p:spPr>
          <a:xfrm>
            <a:off x="457200" y="1604520"/>
            <a:ext cx="8229240" cy="1896840"/>
          </a:xfrm>
          <a:prstGeom prst="rect">
            <a:avLst/>
          </a:prstGeom>
        </p:spPr>
        <p:txBody>
          <a:bodyPr lIns="0" tIns="0" rIns="0" bIns="0"/>
          <a:lstStyle/>
          <a:p>
            <a:endParaRPr/>
          </a:p>
        </p:txBody>
      </p:sp>
      <p:sp>
        <p:nvSpPr>
          <p:cNvPr id="125" name="PlaceHolder 3"/>
          <p:cNvSpPr>
            <a:spLocks noGrp="1"/>
          </p:cNvSpPr>
          <p:nvPr>
            <p:ph type="body"/>
          </p:nvPr>
        </p:nvSpPr>
        <p:spPr>
          <a:xfrm>
            <a:off x="457200" y="3682080"/>
            <a:ext cx="8229240" cy="1896840"/>
          </a:xfrm>
          <a:prstGeom prst="rect">
            <a:avLst/>
          </a:prstGeom>
        </p:spPr>
        <p:txBody>
          <a:bodyPr lIns="0" tIns="0" rIns="0" bIns="0"/>
          <a:lstStyle/>
          <a:p>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a:p>
        </p:txBody>
      </p:sp>
      <p:sp>
        <p:nvSpPr>
          <p:cNvPr id="127" name="PlaceHolder 2"/>
          <p:cNvSpPr>
            <a:spLocks noGrp="1"/>
          </p:cNvSpPr>
          <p:nvPr>
            <p:ph type="body"/>
          </p:nvPr>
        </p:nvSpPr>
        <p:spPr>
          <a:xfrm>
            <a:off x="457200" y="1604520"/>
            <a:ext cx="4015800" cy="1896840"/>
          </a:xfrm>
          <a:prstGeom prst="rect">
            <a:avLst/>
          </a:prstGeom>
        </p:spPr>
        <p:txBody>
          <a:bodyPr lIns="0" tIns="0" rIns="0" bIns="0"/>
          <a:lstStyle/>
          <a:p>
            <a:endParaRPr/>
          </a:p>
        </p:txBody>
      </p:sp>
      <p:sp>
        <p:nvSpPr>
          <p:cNvPr id="128" name="PlaceHolder 3"/>
          <p:cNvSpPr>
            <a:spLocks noGrp="1"/>
          </p:cNvSpPr>
          <p:nvPr>
            <p:ph type="body"/>
          </p:nvPr>
        </p:nvSpPr>
        <p:spPr>
          <a:xfrm>
            <a:off x="4674240" y="1604520"/>
            <a:ext cx="4015800" cy="1896840"/>
          </a:xfrm>
          <a:prstGeom prst="rect">
            <a:avLst/>
          </a:prstGeom>
        </p:spPr>
        <p:txBody>
          <a:bodyPr lIns="0" tIns="0" rIns="0" bIns="0"/>
          <a:lstStyle/>
          <a:p>
            <a:endParaRPr/>
          </a:p>
        </p:txBody>
      </p:sp>
      <p:sp>
        <p:nvSpPr>
          <p:cNvPr id="129" name="PlaceHolder 4"/>
          <p:cNvSpPr>
            <a:spLocks noGrp="1"/>
          </p:cNvSpPr>
          <p:nvPr>
            <p:ph type="body"/>
          </p:nvPr>
        </p:nvSpPr>
        <p:spPr>
          <a:xfrm>
            <a:off x="4674240" y="3682080"/>
            <a:ext cx="4015800" cy="1896840"/>
          </a:xfrm>
          <a:prstGeom prst="rect">
            <a:avLst/>
          </a:prstGeom>
        </p:spPr>
        <p:txBody>
          <a:bodyPr lIns="0" tIns="0" rIns="0" bIns="0"/>
          <a:lstStyle/>
          <a:p>
            <a:endParaRPr/>
          </a:p>
        </p:txBody>
      </p:sp>
      <p:sp>
        <p:nvSpPr>
          <p:cNvPr id="130" name="PlaceHolder 5"/>
          <p:cNvSpPr>
            <a:spLocks noGrp="1"/>
          </p:cNvSpPr>
          <p:nvPr>
            <p:ph type="body"/>
          </p:nvPr>
        </p:nvSpPr>
        <p:spPr>
          <a:xfrm>
            <a:off x="457200" y="3682080"/>
            <a:ext cx="4015800" cy="1896840"/>
          </a:xfrm>
          <a:prstGeom prst="rect">
            <a:avLst/>
          </a:prstGeom>
        </p:spPr>
        <p:txBody>
          <a:bodyPr lIns="0" tIns="0" rIns="0" bIns="0"/>
          <a:lstStyle/>
          <a:p>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31"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a:p>
        </p:txBody>
      </p:sp>
      <p:sp>
        <p:nvSpPr>
          <p:cNvPr id="132" name="PlaceHolder 2"/>
          <p:cNvSpPr>
            <a:spLocks noGrp="1"/>
          </p:cNvSpPr>
          <p:nvPr>
            <p:ph type="body"/>
          </p:nvPr>
        </p:nvSpPr>
        <p:spPr>
          <a:xfrm>
            <a:off x="457200" y="1604520"/>
            <a:ext cx="8229240" cy="3977280"/>
          </a:xfrm>
          <a:prstGeom prst="rect">
            <a:avLst/>
          </a:prstGeom>
        </p:spPr>
        <p:txBody>
          <a:bodyPr lIns="0" tIns="0" rIns="0" bIns="0"/>
          <a:lstStyle/>
          <a:p>
            <a:endParaRPr/>
          </a:p>
        </p:txBody>
      </p:sp>
      <p:sp>
        <p:nvSpPr>
          <p:cNvPr id="133" name="PlaceHolder 3"/>
          <p:cNvSpPr>
            <a:spLocks noGrp="1"/>
          </p:cNvSpPr>
          <p:nvPr>
            <p:ph type="body"/>
          </p:nvPr>
        </p:nvSpPr>
        <p:spPr>
          <a:xfrm>
            <a:off x="457200" y="1604520"/>
            <a:ext cx="8229240" cy="3977280"/>
          </a:xfrm>
          <a:prstGeom prst="rect">
            <a:avLst/>
          </a:prstGeom>
        </p:spPr>
        <p:txBody>
          <a:bodyPr lIns="0" tIns="0" rIns="0" bIns="0"/>
          <a:lstStyle/>
          <a:p>
            <a:endParaRPr/>
          </a:p>
        </p:txBody>
      </p:sp>
      <p:pic>
        <p:nvPicPr>
          <p:cNvPr id="134" name="Picture 133"/>
          <p:cNvPicPr/>
          <p:nvPr/>
        </p:nvPicPr>
        <p:blipFill>
          <a:blip r:embed="rId2"/>
          <a:stretch/>
        </p:blipFill>
        <p:spPr>
          <a:xfrm>
            <a:off x="2077920" y="1604520"/>
            <a:ext cx="4987440" cy="3977280"/>
          </a:xfrm>
          <a:prstGeom prst="rect">
            <a:avLst/>
          </a:prstGeom>
          <a:ln>
            <a:noFill/>
          </a:ln>
        </p:spPr>
      </p:pic>
      <p:pic>
        <p:nvPicPr>
          <p:cNvPr id="135" name="Picture 134"/>
          <p:cNvPicPr/>
          <p:nvPr/>
        </p:nvPicPr>
        <p:blipFill>
          <a:blip r:embed="rId2"/>
          <a:stretch/>
        </p:blipFill>
        <p:spPr>
          <a:xfrm>
            <a:off x="2077920" y="1604520"/>
            <a:ext cx="4987440" cy="3977280"/>
          </a:xfrm>
          <a:prstGeom prst="rect">
            <a:avLst/>
          </a:prstGeom>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20"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a:p>
        </p:txBody>
      </p:sp>
      <p:sp>
        <p:nvSpPr>
          <p:cNvPr id="21" name="PlaceHolder 2"/>
          <p:cNvSpPr>
            <a:spLocks noGrp="1"/>
          </p:cNvSpPr>
          <p:nvPr>
            <p:ph type="body"/>
          </p:nvPr>
        </p:nvSpPr>
        <p:spPr>
          <a:xfrm>
            <a:off x="457200" y="1604520"/>
            <a:ext cx="4015800" cy="3977280"/>
          </a:xfrm>
          <a:prstGeom prst="rect">
            <a:avLst/>
          </a:prstGeom>
        </p:spPr>
        <p:txBody>
          <a:bodyPr lIns="0" tIns="0" rIns="0" bIns="0"/>
          <a:lstStyle/>
          <a:p>
            <a:endParaRPr/>
          </a:p>
        </p:txBody>
      </p:sp>
      <p:sp>
        <p:nvSpPr>
          <p:cNvPr id="22" name="PlaceHolder 3"/>
          <p:cNvSpPr>
            <a:spLocks noGrp="1"/>
          </p:cNvSpPr>
          <p:nvPr>
            <p:ph type="body"/>
          </p:nvPr>
        </p:nvSpPr>
        <p:spPr>
          <a:xfrm>
            <a:off x="4674240" y="1604520"/>
            <a:ext cx="4015800" cy="3977280"/>
          </a:xfrm>
          <a:prstGeom prst="rect">
            <a:avLst/>
          </a:prstGeom>
        </p:spPr>
        <p:txBody>
          <a:bodyPr lIns="0" tIns="0" rIns="0" bIns="0"/>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3"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24" name="PlaceHolder 1"/>
          <p:cNvSpPr>
            <a:spLocks noGrp="1"/>
          </p:cNvSpPr>
          <p:nvPr>
            <p:ph type="subTitle"/>
          </p:nvPr>
        </p:nvSpPr>
        <p:spPr>
          <a:xfrm>
            <a:off x="457200" y="273600"/>
            <a:ext cx="8229240" cy="5307840"/>
          </a:xfrm>
          <a:prstGeom prst="rect">
            <a:avLst/>
          </a:prstGeom>
        </p:spPr>
        <p:txBody>
          <a:bodyPr lIns="0" tIns="0" rIns="0" bIns="0" anchor="ctr"/>
          <a:lstStyle/>
          <a:p>
            <a:pPr algn="ct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5"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a:p>
        </p:txBody>
      </p:sp>
      <p:sp>
        <p:nvSpPr>
          <p:cNvPr id="26" name="PlaceHolder 2"/>
          <p:cNvSpPr>
            <a:spLocks noGrp="1"/>
          </p:cNvSpPr>
          <p:nvPr>
            <p:ph type="body"/>
          </p:nvPr>
        </p:nvSpPr>
        <p:spPr>
          <a:xfrm>
            <a:off x="457200" y="1604520"/>
            <a:ext cx="4015800" cy="1896840"/>
          </a:xfrm>
          <a:prstGeom prst="rect">
            <a:avLst/>
          </a:prstGeom>
        </p:spPr>
        <p:txBody>
          <a:bodyPr lIns="0" tIns="0" rIns="0" bIns="0"/>
          <a:lstStyle/>
          <a:p>
            <a:endParaRPr/>
          </a:p>
        </p:txBody>
      </p:sp>
      <p:sp>
        <p:nvSpPr>
          <p:cNvPr id="27" name="PlaceHolder 3"/>
          <p:cNvSpPr>
            <a:spLocks noGrp="1"/>
          </p:cNvSpPr>
          <p:nvPr>
            <p:ph type="body"/>
          </p:nvPr>
        </p:nvSpPr>
        <p:spPr>
          <a:xfrm>
            <a:off x="457200" y="3682080"/>
            <a:ext cx="4015800" cy="1896840"/>
          </a:xfrm>
          <a:prstGeom prst="rect">
            <a:avLst/>
          </a:prstGeom>
        </p:spPr>
        <p:txBody>
          <a:bodyPr lIns="0" tIns="0" rIns="0" bIns="0"/>
          <a:lstStyle/>
          <a:p>
            <a:endParaRPr/>
          </a:p>
        </p:txBody>
      </p:sp>
      <p:sp>
        <p:nvSpPr>
          <p:cNvPr id="28" name="PlaceHolder 4"/>
          <p:cNvSpPr>
            <a:spLocks noGrp="1"/>
          </p:cNvSpPr>
          <p:nvPr>
            <p:ph type="body"/>
          </p:nvPr>
        </p:nvSpPr>
        <p:spPr>
          <a:xfrm>
            <a:off x="4674240" y="1604520"/>
            <a:ext cx="4015800" cy="3977280"/>
          </a:xfrm>
          <a:prstGeom prst="rect">
            <a:avLst/>
          </a:prstGeom>
        </p:spPr>
        <p:txBody>
          <a:bodyPr lIns="0" tIns="0" rIns="0" bIns="0"/>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a:p>
        </p:txBody>
      </p:sp>
      <p:sp>
        <p:nvSpPr>
          <p:cNvPr id="30" name="PlaceHolder 2"/>
          <p:cNvSpPr>
            <a:spLocks noGrp="1"/>
          </p:cNvSpPr>
          <p:nvPr>
            <p:ph type="body"/>
          </p:nvPr>
        </p:nvSpPr>
        <p:spPr>
          <a:xfrm>
            <a:off x="457200" y="1604520"/>
            <a:ext cx="4015800" cy="3977280"/>
          </a:xfrm>
          <a:prstGeom prst="rect">
            <a:avLst/>
          </a:prstGeom>
        </p:spPr>
        <p:txBody>
          <a:bodyPr lIns="0" tIns="0" rIns="0" bIns="0"/>
          <a:lstStyle/>
          <a:p>
            <a:endParaRPr/>
          </a:p>
        </p:txBody>
      </p:sp>
      <p:sp>
        <p:nvSpPr>
          <p:cNvPr id="31" name="PlaceHolder 3"/>
          <p:cNvSpPr>
            <a:spLocks noGrp="1"/>
          </p:cNvSpPr>
          <p:nvPr>
            <p:ph type="body"/>
          </p:nvPr>
        </p:nvSpPr>
        <p:spPr>
          <a:xfrm>
            <a:off x="4674240" y="1604520"/>
            <a:ext cx="4015800" cy="1896840"/>
          </a:xfrm>
          <a:prstGeom prst="rect">
            <a:avLst/>
          </a:prstGeom>
        </p:spPr>
        <p:txBody>
          <a:bodyPr lIns="0" tIns="0" rIns="0" bIns="0"/>
          <a:lstStyle/>
          <a:p>
            <a:endParaRPr/>
          </a:p>
        </p:txBody>
      </p:sp>
      <p:sp>
        <p:nvSpPr>
          <p:cNvPr id="32" name="PlaceHolder 4"/>
          <p:cNvSpPr>
            <a:spLocks noGrp="1"/>
          </p:cNvSpPr>
          <p:nvPr>
            <p:ph type="body"/>
          </p:nvPr>
        </p:nvSpPr>
        <p:spPr>
          <a:xfrm>
            <a:off x="4674240" y="3682080"/>
            <a:ext cx="4015800" cy="1896840"/>
          </a:xfrm>
          <a:prstGeom prst="rect">
            <a:avLst/>
          </a:prstGeom>
        </p:spPr>
        <p:txBody>
          <a:bodyPr lIns="0" tIns="0" rIns="0" bIns="0"/>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a:p>
        </p:txBody>
      </p:sp>
      <p:sp>
        <p:nvSpPr>
          <p:cNvPr id="34" name="PlaceHolder 2"/>
          <p:cNvSpPr>
            <a:spLocks noGrp="1"/>
          </p:cNvSpPr>
          <p:nvPr>
            <p:ph type="body"/>
          </p:nvPr>
        </p:nvSpPr>
        <p:spPr>
          <a:xfrm>
            <a:off x="457200" y="1604520"/>
            <a:ext cx="4015800" cy="1896840"/>
          </a:xfrm>
          <a:prstGeom prst="rect">
            <a:avLst/>
          </a:prstGeom>
        </p:spPr>
        <p:txBody>
          <a:bodyPr lIns="0" tIns="0" rIns="0" bIns="0"/>
          <a:lstStyle/>
          <a:p>
            <a:endParaRPr/>
          </a:p>
        </p:txBody>
      </p:sp>
      <p:sp>
        <p:nvSpPr>
          <p:cNvPr id="35" name="PlaceHolder 3"/>
          <p:cNvSpPr>
            <a:spLocks noGrp="1"/>
          </p:cNvSpPr>
          <p:nvPr>
            <p:ph type="body"/>
          </p:nvPr>
        </p:nvSpPr>
        <p:spPr>
          <a:xfrm>
            <a:off x="4674240" y="1604520"/>
            <a:ext cx="4015800" cy="1896840"/>
          </a:xfrm>
          <a:prstGeom prst="rect">
            <a:avLst/>
          </a:prstGeom>
        </p:spPr>
        <p:txBody>
          <a:bodyPr lIns="0" tIns="0" rIns="0" bIns="0"/>
          <a:lstStyle/>
          <a:p>
            <a:endParaRPr/>
          </a:p>
        </p:txBody>
      </p:sp>
      <p:sp>
        <p:nvSpPr>
          <p:cNvPr id="36" name="PlaceHolder 4"/>
          <p:cNvSpPr>
            <a:spLocks noGrp="1"/>
          </p:cNvSpPr>
          <p:nvPr>
            <p:ph type="body"/>
          </p:nvPr>
        </p:nvSpPr>
        <p:spPr>
          <a:xfrm>
            <a:off x="457200" y="3682080"/>
            <a:ext cx="8229240" cy="1896840"/>
          </a:xfrm>
          <a:prstGeom prst="rect">
            <a:avLst/>
          </a:prstGeom>
        </p:spPr>
        <p:txBody>
          <a:bodyPr lIns="0" tIns="0" rIns="0" bIns="0"/>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 name="CustomShape 1" hidden="1"/>
          <p:cNvSpPr/>
          <p:nvPr/>
        </p:nvSpPr>
        <p:spPr>
          <a:xfrm>
            <a:off x="262080" y="6373080"/>
            <a:ext cx="1951920" cy="212040"/>
          </a:xfrm>
          <a:prstGeom prst="rect">
            <a:avLst/>
          </a:prstGeom>
          <a:noFill/>
          <a:ln>
            <a:noFill/>
          </a:ln>
        </p:spPr>
        <p:style>
          <a:lnRef idx="0">
            <a:scrgbClr r="0" g="0" b="0"/>
          </a:lnRef>
          <a:fillRef idx="0">
            <a:scrgbClr r="0" g="0" b="0"/>
          </a:fillRef>
          <a:effectRef idx="0">
            <a:scrgbClr r="0" g="0" b="0"/>
          </a:effectRef>
          <a:fontRef idx="minor"/>
        </p:style>
        <p:txBody>
          <a:bodyPr lIns="90000" tIns="45000" rIns="0" bIns="45000" anchor="ctr"/>
          <a:lstStyle/>
          <a:p>
            <a:pPr>
              <a:lnSpc>
                <a:spcPct val="100000"/>
              </a:lnSpc>
            </a:pPr>
            <a:r>
              <a:rPr lang="en-US" sz="600" b="1" strike="noStrike" spc="-1">
                <a:solidFill>
                  <a:srgbClr val="FF5900"/>
                </a:solidFill>
                <a:uFill>
                  <a:solidFill>
                    <a:srgbClr val="FFFFFF"/>
                  </a:solidFill>
                </a:uFill>
                <a:latin typeface="Wingdings"/>
                <a:ea typeface="Arial Unicode MS"/>
              </a:rPr>
              <a:t></a:t>
            </a:r>
            <a:r>
              <a:rPr lang="en-US" sz="600" b="1" strike="noStrike" spc="-1">
                <a:solidFill>
                  <a:srgbClr val="FF5900"/>
                </a:solidFill>
                <a:uFill>
                  <a:solidFill>
                    <a:srgbClr val="FFFFFF"/>
                  </a:solidFill>
                </a:uFill>
                <a:latin typeface="Arial"/>
                <a:ea typeface="Arial Unicode MS"/>
              </a:rPr>
              <a:t> </a:t>
            </a:r>
            <a:r>
              <a:rPr lang="en-US" sz="800" b="1" strike="noStrike" spc="-1">
                <a:solidFill>
                  <a:srgbClr val="111987"/>
                </a:solidFill>
                <a:uFill>
                  <a:solidFill>
                    <a:srgbClr val="FFFFFF"/>
                  </a:solidFill>
                </a:uFill>
                <a:latin typeface="Arial"/>
                <a:ea typeface="Arial Unicode MS"/>
              </a:rPr>
              <a:t>www.cmpdi.co.in</a:t>
            </a:r>
            <a:endParaRPr/>
          </a:p>
        </p:txBody>
      </p:sp>
      <p:sp>
        <p:nvSpPr>
          <p:cNvPr id="17" name="CustomShape 2" hidden="1"/>
          <p:cNvSpPr/>
          <p:nvPr/>
        </p:nvSpPr>
        <p:spPr>
          <a:xfrm>
            <a:off x="0" y="0"/>
            <a:ext cx="885240" cy="1364400"/>
          </a:xfrm>
          <a:prstGeom prst="rect">
            <a:avLst/>
          </a:prstGeom>
          <a:solidFill>
            <a:schemeClr val="bg2"/>
          </a:solidFill>
          <a:ln>
            <a:noFill/>
          </a:ln>
        </p:spPr>
        <p:style>
          <a:lnRef idx="0">
            <a:scrgbClr r="0" g="0" b="0"/>
          </a:lnRef>
          <a:fillRef idx="0">
            <a:scrgbClr r="0" g="0" b="0"/>
          </a:fillRef>
          <a:effectRef idx="0">
            <a:scrgbClr r="0" g="0" b="0"/>
          </a:effectRef>
          <a:fontRef idx="minor"/>
        </p:style>
      </p:sp>
      <p:sp>
        <p:nvSpPr>
          <p:cNvPr id="2" name="CustomShape 3" hidden="1"/>
          <p:cNvSpPr/>
          <p:nvPr/>
        </p:nvSpPr>
        <p:spPr>
          <a:xfrm>
            <a:off x="0" y="1252440"/>
            <a:ext cx="885240" cy="119880"/>
          </a:xfrm>
          <a:prstGeom prst="rect">
            <a:avLst/>
          </a:prstGeom>
          <a:solidFill>
            <a:srgbClr val="4066AA"/>
          </a:solidFill>
          <a:ln>
            <a:noFill/>
          </a:ln>
        </p:spPr>
        <p:style>
          <a:lnRef idx="0">
            <a:scrgbClr r="0" g="0" b="0"/>
          </a:lnRef>
          <a:fillRef idx="0">
            <a:scrgbClr r="0" g="0" b="0"/>
          </a:fillRef>
          <a:effectRef idx="0">
            <a:scrgbClr r="0" g="0" b="0"/>
          </a:effectRef>
          <a:fontRef idx="minor"/>
        </p:style>
      </p:sp>
      <p:sp>
        <p:nvSpPr>
          <p:cNvPr id="3" name="CustomShape 4" hidden="1"/>
          <p:cNvSpPr/>
          <p:nvPr/>
        </p:nvSpPr>
        <p:spPr>
          <a:xfrm>
            <a:off x="880920" y="0"/>
            <a:ext cx="8262360" cy="1364400"/>
          </a:xfrm>
          <a:prstGeom prst="rect">
            <a:avLst/>
          </a:prstGeom>
          <a:solidFill>
            <a:schemeClr val="tx1"/>
          </a:solidFill>
          <a:ln>
            <a:noFill/>
          </a:ln>
        </p:spPr>
        <p:style>
          <a:lnRef idx="0">
            <a:scrgbClr r="0" g="0" b="0"/>
          </a:lnRef>
          <a:fillRef idx="0">
            <a:scrgbClr r="0" g="0" b="0"/>
          </a:fillRef>
          <a:effectRef idx="0">
            <a:scrgbClr r="0" g="0" b="0"/>
          </a:effectRef>
          <a:fontRef idx="minor"/>
        </p:style>
      </p:sp>
      <p:sp>
        <p:nvSpPr>
          <p:cNvPr id="4" name="CustomShape 5" hidden="1"/>
          <p:cNvSpPr/>
          <p:nvPr/>
        </p:nvSpPr>
        <p:spPr>
          <a:xfrm>
            <a:off x="225360" y="476280"/>
            <a:ext cx="608760" cy="577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3200" strike="noStrike" spc="-1">
                <a:solidFill>
                  <a:srgbClr val="111987"/>
                </a:solidFill>
                <a:uFill>
                  <a:solidFill>
                    <a:srgbClr val="FFFFFF"/>
                  </a:solidFill>
                </a:uFill>
                <a:latin typeface="Wingdings"/>
                <a:ea typeface="Arial Unicode MS"/>
              </a:rPr>
              <a:t></a:t>
            </a:r>
            <a:endParaRPr/>
          </a:p>
        </p:txBody>
      </p:sp>
      <p:sp>
        <p:nvSpPr>
          <p:cNvPr id="5" name="CustomShape 6" hidden="1"/>
          <p:cNvSpPr/>
          <p:nvPr/>
        </p:nvSpPr>
        <p:spPr>
          <a:xfrm>
            <a:off x="880920" y="1252440"/>
            <a:ext cx="8257320" cy="119880"/>
          </a:xfrm>
          <a:prstGeom prst="rect">
            <a:avLst/>
          </a:prstGeom>
          <a:solidFill>
            <a:schemeClr val="accent1"/>
          </a:solidFill>
          <a:ln>
            <a:noFill/>
          </a:ln>
        </p:spPr>
        <p:style>
          <a:lnRef idx="0">
            <a:scrgbClr r="0" g="0" b="0"/>
          </a:lnRef>
          <a:fillRef idx="0">
            <a:scrgbClr r="0" g="0" b="0"/>
          </a:fillRef>
          <a:effectRef idx="0">
            <a:scrgbClr r="0" g="0" b="0"/>
          </a:effectRef>
          <a:fontRef idx="minor"/>
        </p:style>
      </p:sp>
      <p:pic>
        <p:nvPicPr>
          <p:cNvPr id="6" name="Picture 10"/>
          <p:cNvPicPr/>
          <p:nvPr/>
        </p:nvPicPr>
        <p:blipFill>
          <a:blip r:embed="rId14"/>
          <a:stretch/>
        </p:blipFill>
        <p:spPr>
          <a:xfrm>
            <a:off x="7748640" y="6194520"/>
            <a:ext cx="1073880" cy="456480"/>
          </a:xfrm>
          <a:prstGeom prst="rect">
            <a:avLst/>
          </a:prstGeom>
          <a:ln>
            <a:noFill/>
          </a:ln>
        </p:spPr>
      </p:pic>
      <p:sp>
        <p:nvSpPr>
          <p:cNvPr id="7" name="CustomShape 7"/>
          <p:cNvSpPr/>
          <p:nvPr/>
        </p:nvSpPr>
        <p:spPr>
          <a:xfrm>
            <a:off x="0" y="0"/>
            <a:ext cx="885240" cy="1364400"/>
          </a:xfrm>
          <a:prstGeom prst="rect">
            <a:avLst/>
          </a:prstGeom>
          <a:solidFill>
            <a:schemeClr val="bg2"/>
          </a:solidFill>
          <a:ln>
            <a:noFill/>
          </a:ln>
        </p:spPr>
        <p:style>
          <a:lnRef idx="0">
            <a:scrgbClr r="0" g="0" b="0"/>
          </a:lnRef>
          <a:fillRef idx="0">
            <a:scrgbClr r="0" g="0" b="0"/>
          </a:fillRef>
          <a:effectRef idx="0">
            <a:scrgbClr r="0" g="0" b="0"/>
          </a:effectRef>
          <a:fontRef idx="minor"/>
        </p:style>
      </p:sp>
      <p:sp>
        <p:nvSpPr>
          <p:cNvPr id="8" name="CustomShape 8"/>
          <p:cNvSpPr/>
          <p:nvPr/>
        </p:nvSpPr>
        <p:spPr>
          <a:xfrm>
            <a:off x="0" y="1252440"/>
            <a:ext cx="885240" cy="119880"/>
          </a:xfrm>
          <a:prstGeom prst="rect">
            <a:avLst/>
          </a:prstGeom>
          <a:solidFill>
            <a:srgbClr val="4066AA"/>
          </a:solidFill>
          <a:ln>
            <a:noFill/>
          </a:ln>
        </p:spPr>
        <p:style>
          <a:lnRef idx="0">
            <a:scrgbClr r="0" g="0" b="0"/>
          </a:lnRef>
          <a:fillRef idx="0">
            <a:scrgbClr r="0" g="0" b="0"/>
          </a:fillRef>
          <a:effectRef idx="0">
            <a:scrgbClr r="0" g="0" b="0"/>
          </a:effectRef>
          <a:fontRef idx="minor"/>
        </p:style>
      </p:sp>
      <p:sp>
        <p:nvSpPr>
          <p:cNvPr id="9" name="CustomShape 9"/>
          <p:cNvSpPr/>
          <p:nvPr/>
        </p:nvSpPr>
        <p:spPr>
          <a:xfrm>
            <a:off x="880920" y="0"/>
            <a:ext cx="8262360" cy="1364400"/>
          </a:xfrm>
          <a:prstGeom prst="rect">
            <a:avLst/>
          </a:prstGeom>
          <a:solidFill>
            <a:schemeClr val="tx1"/>
          </a:solidFill>
          <a:ln>
            <a:noFill/>
          </a:ln>
        </p:spPr>
        <p:style>
          <a:lnRef idx="0">
            <a:scrgbClr r="0" g="0" b="0"/>
          </a:lnRef>
          <a:fillRef idx="0">
            <a:scrgbClr r="0" g="0" b="0"/>
          </a:fillRef>
          <a:effectRef idx="0">
            <a:scrgbClr r="0" g="0" b="0"/>
          </a:effectRef>
          <a:fontRef idx="minor"/>
        </p:style>
      </p:sp>
      <p:sp>
        <p:nvSpPr>
          <p:cNvPr id="10" name="CustomShape 10"/>
          <p:cNvSpPr/>
          <p:nvPr/>
        </p:nvSpPr>
        <p:spPr>
          <a:xfrm>
            <a:off x="225360" y="476280"/>
            <a:ext cx="608760" cy="577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3200" strike="noStrike" spc="-1">
                <a:solidFill>
                  <a:srgbClr val="111987"/>
                </a:solidFill>
                <a:uFill>
                  <a:solidFill>
                    <a:srgbClr val="FFFFFF"/>
                  </a:solidFill>
                </a:uFill>
                <a:latin typeface="Wingdings"/>
                <a:ea typeface="Arial Unicode MS"/>
              </a:rPr>
              <a:t></a:t>
            </a:r>
            <a:endParaRPr/>
          </a:p>
        </p:txBody>
      </p:sp>
      <p:sp>
        <p:nvSpPr>
          <p:cNvPr id="11" name="CustomShape 11"/>
          <p:cNvSpPr/>
          <p:nvPr/>
        </p:nvSpPr>
        <p:spPr>
          <a:xfrm>
            <a:off x="880920" y="1252440"/>
            <a:ext cx="8257320" cy="119880"/>
          </a:xfrm>
          <a:prstGeom prst="rect">
            <a:avLst/>
          </a:prstGeom>
          <a:solidFill>
            <a:schemeClr val="accent1"/>
          </a:solidFill>
          <a:ln>
            <a:noFill/>
          </a:ln>
        </p:spPr>
        <p:style>
          <a:lnRef idx="0">
            <a:scrgbClr r="0" g="0" b="0"/>
          </a:lnRef>
          <a:fillRef idx="0">
            <a:scrgbClr r="0" g="0" b="0"/>
          </a:fillRef>
          <a:effectRef idx="0">
            <a:scrgbClr r="0" g="0" b="0"/>
          </a:effectRef>
          <a:fontRef idx="minor"/>
        </p:style>
      </p:sp>
      <p:pic>
        <p:nvPicPr>
          <p:cNvPr id="12" name="Picture 1"/>
          <p:cNvPicPr/>
          <p:nvPr/>
        </p:nvPicPr>
        <p:blipFill>
          <a:blip r:embed="rId15"/>
          <a:stretch/>
        </p:blipFill>
        <p:spPr>
          <a:xfrm>
            <a:off x="8469360" y="5983200"/>
            <a:ext cx="673920" cy="874080"/>
          </a:xfrm>
          <a:prstGeom prst="rect">
            <a:avLst/>
          </a:prstGeom>
          <a:ln>
            <a:noFill/>
          </a:ln>
        </p:spPr>
      </p:pic>
      <p:pic>
        <p:nvPicPr>
          <p:cNvPr id="13" name="Picture 1"/>
          <p:cNvPicPr/>
          <p:nvPr/>
        </p:nvPicPr>
        <p:blipFill>
          <a:blip r:embed="rId16"/>
          <a:stretch/>
        </p:blipFill>
        <p:spPr>
          <a:xfrm>
            <a:off x="0" y="6067440"/>
            <a:ext cx="799560" cy="789840"/>
          </a:xfrm>
          <a:prstGeom prst="rect">
            <a:avLst/>
          </a:prstGeom>
          <a:ln>
            <a:noFill/>
          </a:ln>
        </p:spPr>
      </p:pic>
      <p:sp>
        <p:nvSpPr>
          <p:cNvPr id="14" name="PlaceHolder 12"/>
          <p:cNvSpPr>
            <a:spLocks noGrp="1"/>
          </p:cNvSpPr>
          <p:nvPr>
            <p:ph type="title"/>
          </p:nvPr>
        </p:nvSpPr>
        <p:spPr>
          <a:xfrm>
            <a:off x="457200" y="273600"/>
            <a:ext cx="8229240" cy="1144800"/>
          </a:xfrm>
          <a:prstGeom prst="rect">
            <a:avLst/>
          </a:prstGeom>
        </p:spPr>
        <p:txBody>
          <a:bodyPr lIns="0" tIns="0" rIns="0" bIns="0" anchor="ctr"/>
          <a:lstStyle/>
          <a:p>
            <a:pPr algn="ctr"/>
            <a:r>
              <a:rPr lang="en-US" sz="4400" spc="-1">
                <a:latin typeface="Arial"/>
              </a:rPr>
              <a:t>Click to edit the title text format</a:t>
            </a:r>
            <a:endParaRPr/>
          </a:p>
        </p:txBody>
      </p:sp>
      <p:sp>
        <p:nvSpPr>
          <p:cNvPr id="15" name="PlaceHolder 13"/>
          <p:cNvSpPr>
            <a:spLocks noGrp="1"/>
          </p:cNvSpPr>
          <p:nvPr>
            <p:ph type="body"/>
          </p:nvPr>
        </p:nvSpPr>
        <p:spPr>
          <a:xfrm>
            <a:off x="457200" y="1604520"/>
            <a:ext cx="8229240" cy="3977280"/>
          </a:xfrm>
          <a:prstGeom prst="rect">
            <a:avLst/>
          </a:prstGeom>
        </p:spPr>
        <p:txBody>
          <a:bodyPr lIns="0" tIns="0" rIns="0" bIns="0"/>
          <a:lstStyle/>
          <a:p>
            <a:pPr marL="432000" indent="-324000">
              <a:buClr>
                <a:srgbClr val="FFFFFF"/>
              </a:buClr>
              <a:buSzPct val="45000"/>
              <a:buFont typeface="StarSymbol"/>
              <a:buChar char=""/>
            </a:pPr>
            <a:r>
              <a:rPr lang="en-US" sz="3200" spc="-1">
                <a:latin typeface="Arial"/>
              </a:rPr>
              <a:t>Click to edit the outline text format</a:t>
            </a:r>
            <a:endParaRPr/>
          </a:p>
          <a:p>
            <a:pPr marL="864000" lvl="1" indent="-324000">
              <a:buClr>
                <a:srgbClr val="FFFFFF"/>
              </a:buClr>
              <a:buSzPct val="75000"/>
              <a:buFont typeface="StarSymbol"/>
              <a:buChar char=""/>
            </a:pPr>
            <a:r>
              <a:rPr lang="en-US" sz="2800" spc="-1">
                <a:latin typeface="Arial"/>
              </a:rPr>
              <a:t>Second Outline Level</a:t>
            </a:r>
            <a:endParaRPr/>
          </a:p>
          <a:p>
            <a:pPr marL="1296000" lvl="2" indent="-288000">
              <a:buClr>
                <a:srgbClr val="FFFFFF"/>
              </a:buClr>
              <a:buSzPct val="45000"/>
              <a:buFont typeface="StarSymbol"/>
              <a:buChar char=""/>
            </a:pPr>
            <a:r>
              <a:rPr lang="en-US" sz="2400" spc="-1">
                <a:latin typeface="Arial"/>
              </a:rPr>
              <a:t>Third Outline Level</a:t>
            </a:r>
            <a:endParaRPr/>
          </a:p>
          <a:p>
            <a:pPr marL="1728000" lvl="3" indent="-216000">
              <a:buClr>
                <a:srgbClr val="FFFFFF"/>
              </a:buClr>
              <a:buSzPct val="75000"/>
              <a:buFont typeface="StarSymbol"/>
              <a:buChar char=""/>
            </a:pPr>
            <a:r>
              <a:rPr lang="en-US" sz="2000" spc="-1">
                <a:latin typeface="Arial"/>
              </a:rPr>
              <a:t>Fourth Outline Level</a:t>
            </a:r>
            <a:endParaRPr/>
          </a:p>
          <a:p>
            <a:pPr marL="2160000" lvl="4" indent="-216000">
              <a:buClr>
                <a:srgbClr val="FFFFFF"/>
              </a:buClr>
              <a:buSzPct val="45000"/>
              <a:buFont typeface="StarSymbol"/>
              <a:buChar char=""/>
            </a:pPr>
            <a:r>
              <a:rPr lang="en-US" sz="2000" spc="-1">
                <a:latin typeface="Arial"/>
              </a:rPr>
              <a:t>Fifth Outline Level</a:t>
            </a:r>
            <a:endParaRPr/>
          </a:p>
          <a:p>
            <a:pPr marL="2592000" lvl="5" indent="-216000">
              <a:buClr>
                <a:srgbClr val="FFFFFF"/>
              </a:buClr>
              <a:buSzPct val="45000"/>
              <a:buFont typeface="StarSymbol"/>
              <a:buChar char=""/>
            </a:pPr>
            <a:r>
              <a:rPr lang="en-US" sz="2000" spc="-1">
                <a:latin typeface="Arial"/>
              </a:rPr>
              <a:t>Sixth Outline Level</a:t>
            </a:r>
            <a:endParaRPr/>
          </a:p>
          <a:p>
            <a:pPr marL="3024000" lvl="6" indent="-216000">
              <a:buClr>
                <a:srgbClr val="FFFFFF"/>
              </a:buClr>
              <a:buSzPct val="45000"/>
              <a:buFont typeface="StarSymbol"/>
              <a:buChar char=""/>
            </a:pPr>
            <a:r>
              <a:rPr lang="en-US" sz="2000" spc="-1">
                <a:latin typeface="Arial"/>
              </a:rPr>
              <a:t>Seventh Outline Level</a:t>
            </a:r>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p:bodyStyle/>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0" name="CustomShape 1"/>
          <p:cNvSpPr/>
          <p:nvPr/>
        </p:nvSpPr>
        <p:spPr>
          <a:xfrm>
            <a:off x="262080" y="6373080"/>
            <a:ext cx="1951920" cy="212040"/>
          </a:xfrm>
          <a:prstGeom prst="rect">
            <a:avLst/>
          </a:prstGeom>
          <a:noFill/>
          <a:ln>
            <a:noFill/>
          </a:ln>
        </p:spPr>
        <p:style>
          <a:lnRef idx="0">
            <a:scrgbClr r="0" g="0" b="0"/>
          </a:lnRef>
          <a:fillRef idx="0">
            <a:scrgbClr r="0" g="0" b="0"/>
          </a:fillRef>
          <a:effectRef idx="0">
            <a:scrgbClr r="0" g="0" b="0"/>
          </a:effectRef>
          <a:fontRef idx="minor"/>
        </p:style>
        <p:txBody>
          <a:bodyPr lIns="90000" tIns="45000" rIns="0" bIns="45000" anchor="ctr"/>
          <a:lstStyle/>
          <a:p>
            <a:pPr>
              <a:lnSpc>
                <a:spcPct val="100000"/>
              </a:lnSpc>
            </a:pPr>
            <a:r>
              <a:rPr lang="en-US" sz="600" b="1" strike="noStrike" spc="-1">
                <a:solidFill>
                  <a:srgbClr val="FF5900"/>
                </a:solidFill>
                <a:uFill>
                  <a:solidFill>
                    <a:srgbClr val="FFFFFF"/>
                  </a:solidFill>
                </a:uFill>
                <a:latin typeface="Wingdings"/>
                <a:ea typeface="Arial Unicode MS"/>
              </a:rPr>
              <a:t></a:t>
            </a:r>
            <a:r>
              <a:rPr lang="en-US" sz="600" b="1" strike="noStrike" spc="-1">
                <a:solidFill>
                  <a:srgbClr val="FF5900"/>
                </a:solidFill>
                <a:uFill>
                  <a:solidFill>
                    <a:srgbClr val="FFFFFF"/>
                  </a:solidFill>
                </a:uFill>
                <a:latin typeface="Arial"/>
                <a:ea typeface="Arial Unicode MS"/>
              </a:rPr>
              <a:t> </a:t>
            </a:r>
            <a:r>
              <a:rPr lang="en-US" sz="800" b="1" strike="noStrike" spc="-1">
                <a:solidFill>
                  <a:srgbClr val="111987"/>
                </a:solidFill>
                <a:uFill>
                  <a:solidFill>
                    <a:srgbClr val="FFFFFF"/>
                  </a:solidFill>
                </a:uFill>
                <a:latin typeface="Arial"/>
                <a:ea typeface="Arial Unicode MS"/>
              </a:rPr>
              <a:t>www.cmpdi.co.in</a:t>
            </a:r>
            <a:endParaRPr/>
          </a:p>
        </p:txBody>
      </p:sp>
      <p:sp>
        <p:nvSpPr>
          <p:cNvPr id="51" name="CustomShape 2"/>
          <p:cNvSpPr/>
          <p:nvPr/>
        </p:nvSpPr>
        <p:spPr>
          <a:xfrm>
            <a:off x="0" y="0"/>
            <a:ext cx="885240" cy="1364400"/>
          </a:xfrm>
          <a:prstGeom prst="rect">
            <a:avLst/>
          </a:prstGeom>
          <a:solidFill>
            <a:schemeClr val="bg2"/>
          </a:solidFill>
          <a:ln>
            <a:noFill/>
          </a:ln>
        </p:spPr>
        <p:style>
          <a:lnRef idx="0">
            <a:scrgbClr r="0" g="0" b="0"/>
          </a:lnRef>
          <a:fillRef idx="0">
            <a:scrgbClr r="0" g="0" b="0"/>
          </a:fillRef>
          <a:effectRef idx="0">
            <a:scrgbClr r="0" g="0" b="0"/>
          </a:effectRef>
          <a:fontRef idx="minor"/>
        </p:style>
      </p:sp>
      <p:sp>
        <p:nvSpPr>
          <p:cNvPr id="52" name="CustomShape 3"/>
          <p:cNvSpPr/>
          <p:nvPr/>
        </p:nvSpPr>
        <p:spPr>
          <a:xfrm>
            <a:off x="0" y="1252440"/>
            <a:ext cx="885240" cy="119880"/>
          </a:xfrm>
          <a:prstGeom prst="rect">
            <a:avLst/>
          </a:prstGeom>
          <a:solidFill>
            <a:srgbClr val="4066AA"/>
          </a:solidFill>
          <a:ln>
            <a:noFill/>
          </a:ln>
        </p:spPr>
        <p:style>
          <a:lnRef idx="0">
            <a:scrgbClr r="0" g="0" b="0"/>
          </a:lnRef>
          <a:fillRef idx="0">
            <a:scrgbClr r="0" g="0" b="0"/>
          </a:fillRef>
          <a:effectRef idx="0">
            <a:scrgbClr r="0" g="0" b="0"/>
          </a:effectRef>
          <a:fontRef idx="minor"/>
        </p:style>
      </p:sp>
      <p:sp>
        <p:nvSpPr>
          <p:cNvPr id="53" name="CustomShape 4"/>
          <p:cNvSpPr/>
          <p:nvPr/>
        </p:nvSpPr>
        <p:spPr>
          <a:xfrm>
            <a:off x="880920" y="0"/>
            <a:ext cx="8262360" cy="1364400"/>
          </a:xfrm>
          <a:prstGeom prst="rect">
            <a:avLst/>
          </a:prstGeom>
          <a:solidFill>
            <a:schemeClr val="tx1"/>
          </a:solidFill>
          <a:ln>
            <a:noFill/>
          </a:ln>
        </p:spPr>
        <p:style>
          <a:lnRef idx="0">
            <a:scrgbClr r="0" g="0" b="0"/>
          </a:lnRef>
          <a:fillRef idx="0">
            <a:scrgbClr r="0" g="0" b="0"/>
          </a:fillRef>
          <a:effectRef idx="0">
            <a:scrgbClr r="0" g="0" b="0"/>
          </a:effectRef>
          <a:fontRef idx="minor"/>
        </p:style>
      </p:sp>
      <p:sp>
        <p:nvSpPr>
          <p:cNvPr id="54" name="CustomShape 5"/>
          <p:cNvSpPr/>
          <p:nvPr/>
        </p:nvSpPr>
        <p:spPr>
          <a:xfrm>
            <a:off x="225360" y="476280"/>
            <a:ext cx="608760" cy="577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3200" strike="noStrike" spc="-1">
                <a:solidFill>
                  <a:srgbClr val="111987"/>
                </a:solidFill>
                <a:uFill>
                  <a:solidFill>
                    <a:srgbClr val="FFFFFF"/>
                  </a:solidFill>
                </a:uFill>
                <a:latin typeface="Wingdings"/>
                <a:ea typeface="Arial Unicode MS"/>
              </a:rPr>
              <a:t></a:t>
            </a:r>
            <a:endParaRPr/>
          </a:p>
        </p:txBody>
      </p:sp>
      <p:sp>
        <p:nvSpPr>
          <p:cNvPr id="55" name="CustomShape 6"/>
          <p:cNvSpPr/>
          <p:nvPr/>
        </p:nvSpPr>
        <p:spPr>
          <a:xfrm>
            <a:off x="880920" y="1252440"/>
            <a:ext cx="8257320" cy="119880"/>
          </a:xfrm>
          <a:prstGeom prst="rect">
            <a:avLst/>
          </a:prstGeom>
          <a:solidFill>
            <a:schemeClr val="accent1"/>
          </a:solidFill>
          <a:ln>
            <a:noFill/>
          </a:ln>
        </p:spPr>
        <p:style>
          <a:lnRef idx="0">
            <a:scrgbClr r="0" g="0" b="0"/>
          </a:lnRef>
          <a:fillRef idx="0">
            <a:scrgbClr r="0" g="0" b="0"/>
          </a:fillRef>
          <a:effectRef idx="0">
            <a:scrgbClr r="0" g="0" b="0"/>
          </a:effectRef>
          <a:fontRef idx="minor"/>
        </p:style>
      </p:sp>
      <p:pic>
        <p:nvPicPr>
          <p:cNvPr id="56" name="Picture 10"/>
          <p:cNvPicPr/>
          <p:nvPr/>
        </p:nvPicPr>
        <p:blipFill>
          <a:blip r:embed="rId14"/>
          <a:stretch/>
        </p:blipFill>
        <p:spPr>
          <a:xfrm>
            <a:off x="7748640" y="6194520"/>
            <a:ext cx="1073880" cy="456480"/>
          </a:xfrm>
          <a:prstGeom prst="rect">
            <a:avLst/>
          </a:prstGeom>
          <a:ln>
            <a:noFill/>
          </a:ln>
        </p:spPr>
      </p:pic>
      <p:sp>
        <p:nvSpPr>
          <p:cNvPr id="57" name="PlaceHolder 7"/>
          <p:cNvSpPr>
            <a:spLocks noGrp="1"/>
          </p:cNvSpPr>
          <p:nvPr>
            <p:ph type="title"/>
          </p:nvPr>
        </p:nvSpPr>
        <p:spPr>
          <a:xfrm>
            <a:off x="457200" y="273600"/>
            <a:ext cx="8229240" cy="1144800"/>
          </a:xfrm>
          <a:prstGeom prst="rect">
            <a:avLst/>
          </a:prstGeom>
        </p:spPr>
        <p:txBody>
          <a:bodyPr lIns="0" tIns="0" rIns="0" bIns="0" anchor="ctr"/>
          <a:lstStyle/>
          <a:p>
            <a:pPr algn="ctr"/>
            <a:r>
              <a:rPr lang="en-US" sz="4400" spc="-1">
                <a:latin typeface="Arial"/>
              </a:rPr>
              <a:t>Click to edit the title text format</a:t>
            </a:r>
            <a:endParaRPr/>
          </a:p>
        </p:txBody>
      </p:sp>
      <p:sp>
        <p:nvSpPr>
          <p:cNvPr id="58" name="PlaceHolder 8"/>
          <p:cNvSpPr>
            <a:spLocks noGrp="1"/>
          </p:cNvSpPr>
          <p:nvPr>
            <p:ph type="body"/>
          </p:nvPr>
        </p:nvSpPr>
        <p:spPr>
          <a:xfrm>
            <a:off x="457200" y="1604520"/>
            <a:ext cx="8229240" cy="3977280"/>
          </a:xfrm>
          <a:prstGeom prst="rect">
            <a:avLst/>
          </a:prstGeom>
        </p:spPr>
        <p:txBody>
          <a:bodyPr lIns="0" tIns="0" rIns="0" bIns="0"/>
          <a:lstStyle/>
          <a:p>
            <a:pPr marL="432000" indent="-324000">
              <a:buClr>
                <a:srgbClr val="FFFFFF"/>
              </a:buClr>
              <a:buSzPct val="45000"/>
              <a:buFont typeface="StarSymbol"/>
              <a:buChar char=""/>
            </a:pPr>
            <a:r>
              <a:rPr lang="en-US" sz="3200" spc="-1">
                <a:latin typeface="Arial"/>
              </a:rPr>
              <a:t>Click to edit the outline text format</a:t>
            </a:r>
            <a:endParaRPr/>
          </a:p>
          <a:p>
            <a:pPr marL="864000" lvl="1" indent="-324000">
              <a:buClr>
                <a:srgbClr val="FFFFFF"/>
              </a:buClr>
              <a:buSzPct val="75000"/>
              <a:buFont typeface="StarSymbol"/>
              <a:buChar char=""/>
            </a:pPr>
            <a:r>
              <a:rPr lang="en-US" sz="2800" spc="-1">
                <a:latin typeface="Arial"/>
              </a:rPr>
              <a:t>Second Outline Level</a:t>
            </a:r>
            <a:endParaRPr/>
          </a:p>
          <a:p>
            <a:pPr marL="1296000" lvl="2" indent="-288000">
              <a:buClr>
                <a:srgbClr val="FFFFFF"/>
              </a:buClr>
              <a:buSzPct val="45000"/>
              <a:buFont typeface="StarSymbol"/>
              <a:buChar char=""/>
            </a:pPr>
            <a:r>
              <a:rPr lang="en-US" sz="2400" spc="-1">
                <a:latin typeface="Arial"/>
              </a:rPr>
              <a:t>Third Outline Level</a:t>
            </a:r>
            <a:endParaRPr/>
          </a:p>
          <a:p>
            <a:pPr marL="1728000" lvl="3" indent="-216000">
              <a:buClr>
                <a:srgbClr val="FFFFFF"/>
              </a:buClr>
              <a:buSzPct val="75000"/>
              <a:buFont typeface="StarSymbol"/>
              <a:buChar char=""/>
            </a:pPr>
            <a:r>
              <a:rPr lang="en-US" sz="2000" spc="-1">
                <a:latin typeface="Arial"/>
              </a:rPr>
              <a:t>Fourth Outline Level</a:t>
            </a:r>
            <a:endParaRPr/>
          </a:p>
          <a:p>
            <a:pPr marL="2160000" lvl="4" indent="-216000">
              <a:buClr>
                <a:srgbClr val="FFFFFF"/>
              </a:buClr>
              <a:buSzPct val="45000"/>
              <a:buFont typeface="StarSymbol"/>
              <a:buChar char=""/>
            </a:pPr>
            <a:r>
              <a:rPr lang="en-US" sz="2000" spc="-1">
                <a:latin typeface="Arial"/>
              </a:rPr>
              <a:t>Fifth Outline Level</a:t>
            </a:r>
            <a:endParaRPr/>
          </a:p>
          <a:p>
            <a:pPr marL="2592000" lvl="5" indent="-216000">
              <a:buClr>
                <a:srgbClr val="FFFFFF"/>
              </a:buClr>
              <a:buSzPct val="45000"/>
              <a:buFont typeface="StarSymbol"/>
              <a:buChar char=""/>
            </a:pPr>
            <a:r>
              <a:rPr lang="en-US" sz="2000" spc="-1">
                <a:latin typeface="Arial"/>
              </a:rPr>
              <a:t>Sixth Outline Level</a:t>
            </a:r>
            <a:endParaRPr/>
          </a:p>
          <a:p>
            <a:pPr marL="3024000" lvl="6" indent="-216000">
              <a:buClr>
                <a:srgbClr val="FFFFFF"/>
              </a:buClr>
              <a:buSzPct val="45000"/>
              <a:buFont typeface="StarSymbol"/>
              <a:buChar char=""/>
            </a:pPr>
            <a:r>
              <a:rPr lang="en-US" sz="2000" spc="-1">
                <a:latin typeface="Arial"/>
              </a:rPr>
              <a:t>Seventh Outline Level</a:t>
            </a:r>
            <a:endParaRP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p:bodyStyle/>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3" name="CustomShape 1"/>
          <p:cNvSpPr/>
          <p:nvPr/>
        </p:nvSpPr>
        <p:spPr>
          <a:xfrm>
            <a:off x="262080" y="6373080"/>
            <a:ext cx="1951920" cy="212040"/>
          </a:xfrm>
          <a:prstGeom prst="rect">
            <a:avLst/>
          </a:prstGeom>
          <a:noFill/>
          <a:ln>
            <a:noFill/>
          </a:ln>
        </p:spPr>
        <p:style>
          <a:lnRef idx="0">
            <a:scrgbClr r="0" g="0" b="0"/>
          </a:lnRef>
          <a:fillRef idx="0">
            <a:scrgbClr r="0" g="0" b="0"/>
          </a:fillRef>
          <a:effectRef idx="0">
            <a:scrgbClr r="0" g="0" b="0"/>
          </a:effectRef>
          <a:fontRef idx="minor"/>
        </p:style>
        <p:txBody>
          <a:bodyPr lIns="90000" tIns="45000" rIns="0" bIns="45000" anchor="ctr"/>
          <a:lstStyle/>
          <a:p>
            <a:pPr>
              <a:lnSpc>
                <a:spcPct val="100000"/>
              </a:lnSpc>
            </a:pPr>
            <a:r>
              <a:rPr lang="en-US" sz="600" b="1" strike="noStrike" spc="-1">
                <a:solidFill>
                  <a:srgbClr val="FF5900"/>
                </a:solidFill>
                <a:uFill>
                  <a:solidFill>
                    <a:srgbClr val="FFFFFF"/>
                  </a:solidFill>
                </a:uFill>
                <a:latin typeface="Wingdings"/>
                <a:ea typeface="Arial Unicode MS"/>
              </a:rPr>
              <a:t></a:t>
            </a:r>
            <a:r>
              <a:rPr lang="en-US" sz="600" b="1" strike="noStrike" spc="-1">
                <a:solidFill>
                  <a:srgbClr val="FF5900"/>
                </a:solidFill>
                <a:uFill>
                  <a:solidFill>
                    <a:srgbClr val="FFFFFF"/>
                  </a:solidFill>
                </a:uFill>
                <a:latin typeface="Arial"/>
                <a:ea typeface="Arial Unicode MS"/>
              </a:rPr>
              <a:t> </a:t>
            </a:r>
            <a:r>
              <a:rPr lang="en-US" sz="800" b="1" strike="noStrike" spc="-1">
                <a:solidFill>
                  <a:srgbClr val="111987"/>
                </a:solidFill>
                <a:uFill>
                  <a:solidFill>
                    <a:srgbClr val="FFFFFF"/>
                  </a:solidFill>
                </a:uFill>
                <a:latin typeface="Arial"/>
                <a:ea typeface="Arial Unicode MS"/>
              </a:rPr>
              <a:t>www.cmpdi.co.in</a:t>
            </a:r>
            <a:endParaRPr/>
          </a:p>
        </p:txBody>
      </p:sp>
      <p:sp>
        <p:nvSpPr>
          <p:cNvPr id="94" name="CustomShape 2"/>
          <p:cNvSpPr/>
          <p:nvPr/>
        </p:nvSpPr>
        <p:spPr>
          <a:xfrm>
            <a:off x="0" y="0"/>
            <a:ext cx="885240" cy="1364400"/>
          </a:xfrm>
          <a:prstGeom prst="rect">
            <a:avLst/>
          </a:prstGeom>
          <a:solidFill>
            <a:schemeClr val="bg2"/>
          </a:solidFill>
          <a:ln>
            <a:noFill/>
          </a:ln>
        </p:spPr>
        <p:style>
          <a:lnRef idx="0">
            <a:scrgbClr r="0" g="0" b="0"/>
          </a:lnRef>
          <a:fillRef idx="0">
            <a:scrgbClr r="0" g="0" b="0"/>
          </a:fillRef>
          <a:effectRef idx="0">
            <a:scrgbClr r="0" g="0" b="0"/>
          </a:effectRef>
          <a:fontRef idx="minor"/>
        </p:style>
      </p:sp>
      <p:sp>
        <p:nvSpPr>
          <p:cNvPr id="95" name="CustomShape 3"/>
          <p:cNvSpPr/>
          <p:nvPr/>
        </p:nvSpPr>
        <p:spPr>
          <a:xfrm>
            <a:off x="0" y="1252440"/>
            <a:ext cx="885240" cy="119880"/>
          </a:xfrm>
          <a:prstGeom prst="rect">
            <a:avLst/>
          </a:prstGeom>
          <a:solidFill>
            <a:srgbClr val="4066AA"/>
          </a:solidFill>
          <a:ln>
            <a:noFill/>
          </a:ln>
        </p:spPr>
        <p:style>
          <a:lnRef idx="0">
            <a:scrgbClr r="0" g="0" b="0"/>
          </a:lnRef>
          <a:fillRef idx="0">
            <a:scrgbClr r="0" g="0" b="0"/>
          </a:fillRef>
          <a:effectRef idx="0">
            <a:scrgbClr r="0" g="0" b="0"/>
          </a:effectRef>
          <a:fontRef idx="minor"/>
        </p:style>
      </p:sp>
      <p:sp>
        <p:nvSpPr>
          <p:cNvPr id="96" name="CustomShape 4"/>
          <p:cNvSpPr/>
          <p:nvPr/>
        </p:nvSpPr>
        <p:spPr>
          <a:xfrm>
            <a:off x="880920" y="0"/>
            <a:ext cx="8262360" cy="1364400"/>
          </a:xfrm>
          <a:prstGeom prst="rect">
            <a:avLst/>
          </a:prstGeom>
          <a:solidFill>
            <a:schemeClr val="tx1"/>
          </a:solidFill>
          <a:ln>
            <a:noFill/>
          </a:ln>
        </p:spPr>
        <p:style>
          <a:lnRef idx="0">
            <a:scrgbClr r="0" g="0" b="0"/>
          </a:lnRef>
          <a:fillRef idx="0">
            <a:scrgbClr r="0" g="0" b="0"/>
          </a:fillRef>
          <a:effectRef idx="0">
            <a:scrgbClr r="0" g="0" b="0"/>
          </a:effectRef>
          <a:fontRef idx="minor"/>
        </p:style>
      </p:sp>
      <p:sp>
        <p:nvSpPr>
          <p:cNvPr id="97" name="CustomShape 5"/>
          <p:cNvSpPr/>
          <p:nvPr/>
        </p:nvSpPr>
        <p:spPr>
          <a:xfrm>
            <a:off x="225360" y="476280"/>
            <a:ext cx="608760" cy="577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3200" strike="noStrike" spc="-1">
                <a:solidFill>
                  <a:srgbClr val="111987"/>
                </a:solidFill>
                <a:uFill>
                  <a:solidFill>
                    <a:srgbClr val="FFFFFF"/>
                  </a:solidFill>
                </a:uFill>
                <a:latin typeface="Wingdings"/>
                <a:ea typeface="Arial Unicode MS"/>
              </a:rPr>
              <a:t></a:t>
            </a:r>
            <a:endParaRPr/>
          </a:p>
        </p:txBody>
      </p:sp>
      <p:sp>
        <p:nvSpPr>
          <p:cNvPr id="98" name="CustomShape 6"/>
          <p:cNvSpPr/>
          <p:nvPr/>
        </p:nvSpPr>
        <p:spPr>
          <a:xfrm>
            <a:off x="880920" y="1252440"/>
            <a:ext cx="8257320" cy="119880"/>
          </a:xfrm>
          <a:prstGeom prst="rect">
            <a:avLst/>
          </a:prstGeom>
          <a:solidFill>
            <a:schemeClr val="accent1"/>
          </a:solidFill>
          <a:ln>
            <a:noFill/>
          </a:ln>
        </p:spPr>
        <p:style>
          <a:lnRef idx="0">
            <a:scrgbClr r="0" g="0" b="0"/>
          </a:lnRef>
          <a:fillRef idx="0">
            <a:scrgbClr r="0" g="0" b="0"/>
          </a:fillRef>
          <a:effectRef idx="0">
            <a:scrgbClr r="0" g="0" b="0"/>
          </a:effectRef>
          <a:fontRef idx="minor"/>
        </p:style>
      </p:sp>
      <p:pic>
        <p:nvPicPr>
          <p:cNvPr id="99" name="Picture 10"/>
          <p:cNvPicPr/>
          <p:nvPr/>
        </p:nvPicPr>
        <p:blipFill>
          <a:blip r:embed="rId14"/>
          <a:stretch/>
        </p:blipFill>
        <p:spPr>
          <a:xfrm>
            <a:off x="7748640" y="6194520"/>
            <a:ext cx="1073880" cy="456480"/>
          </a:xfrm>
          <a:prstGeom prst="rect">
            <a:avLst/>
          </a:prstGeom>
          <a:ln>
            <a:noFill/>
          </a:ln>
        </p:spPr>
      </p:pic>
      <p:sp>
        <p:nvSpPr>
          <p:cNvPr id="100" name="PlaceHolder 7"/>
          <p:cNvSpPr>
            <a:spLocks noGrp="1"/>
          </p:cNvSpPr>
          <p:nvPr>
            <p:ph type="title"/>
          </p:nvPr>
        </p:nvSpPr>
        <p:spPr>
          <a:xfrm>
            <a:off x="457200" y="273600"/>
            <a:ext cx="8229240" cy="1144800"/>
          </a:xfrm>
          <a:prstGeom prst="rect">
            <a:avLst/>
          </a:prstGeom>
        </p:spPr>
        <p:txBody>
          <a:bodyPr lIns="0" tIns="0" rIns="0" bIns="0" anchor="ctr"/>
          <a:lstStyle/>
          <a:p>
            <a:pPr algn="ctr"/>
            <a:r>
              <a:rPr lang="en-US" sz="4400" spc="-1">
                <a:latin typeface="Arial"/>
              </a:rPr>
              <a:t>Click to edit the title text format</a:t>
            </a:r>
            <a:endParaRPr/>
          </a:p>
        </p:txBody>
      </p:sp>
      <p:sp>
        <p:nvSpPr>
          <p:cNvPr id="101" name="PlaceHolder 8"/>
          <p:cNvSpPr>
            <a:spLocks noGrp="1"/>
          </p:cNvSpPr>
          <p:nvPr>
            <p:ph type="body"/>
          </p:nvPr>
        </p:nvSpPr>
        <p:spPr>
          <a:xfrm>
            <a:off x="457200" y="1604520"/>
            <a:ext cx="8229240" cy="3977280"/>
          </a:xfrm>
          <a:prstGeom prst="rect">
            <a:avLst/>
          </a:prstGeom>
        </p:spPr>
        <p:txBody>
          <a:bodyPr lIns="0" tIns="0" rIns="0" bIns="0"/>
          <a:lstStyle/>
          <a:p>
            <a:pPr marL="432000" indent="-324000">
              <a:buClr>
                <a:srgbClr val="FFFFFF"/>
              </a:buClr>
              <a:buSzPct val="45000"/>
              <a:buFont typeface="StarSymbol"/>
              <a:buChar char=""/>
            </a:pPr>
            <a:r>
              <a:rPr lang="en-US" sz="3200" spc="-1">
                <a:latin typeface="Arial"/>
              </a:rPr>
              <a:t>Click to edit the outline text format</a:t>
            </a:r>
            <a:endParaRPr/>
          </a:p>
          <a:p>
            <a:pPr marL="864000" lvl="1" indent="-324000">
              <a:buClr>
                <a:srgbClr val="FFFFFF"/>
              </a:buClr>
              <a:buSzPct val="75000"/>
              <a:buFont typeface="StarSymbol"/>
              <a:buChar char=""/>
            </a:pPr>
            <a:r>
              <a:rPr lang="en-US" sz="2800" spc="-1">
                <a:latin typeface="Arial"/>
              </a:rPr>
              <a:t>Second Outline Level</a:t>
            </a:r>
            <a:endParaRPr/>
          </a:p>
          <a:p>
            <a:pPr marL="1296000" lvl="2" indent="-288000">
              <a:buClr>
                <a:srgbClr val="FFFFFF"/>
              </a:buClr>
              <a:buSzPct val="45000"/>
              <a:buFont typeface="StarSymbol"/>
              <a:buChar char=""/>
            </a:pPr>
            <a:r>
              <a:rPr lang="en-US" sz="2400" spc="-1">
                <a:latin typeface="Arial"/>
              </a:rPr>
              <a:t>Third Outline Level</a:t>
            </a:r>
            <a:endParaRPr/>
          </a:p>
          <a:p>
            <a:pPr marL="1728000" lvl="3" indent="-216000">
              <a:buClr>
                <a:srgbClr val="FFFFFF"/>
              </a:buClr>
              <a:buSzPct val="75000"/>
              <a:buFont typeface="StarSymbol"/>
              <a:buChar char=""/>
            </a:pPr>
            <a:r>
              <a:rPr lang="en-US" sz="2000" spc="-1">
                <a:latin typeface="Arial"/>
              </a:rPr>
              <a:t>Fourth Outline Level</a:t>
            </a:r>
            <a:endParaRPr/>
          </a:p>
          <a:p>
            <a:pPr marL="2160000" lvl="4" indent="-216000">
              <a:buClr>
                <a:srgbClr val="FFFFFF"/>
              </a:buClr>
              <a:buSzPct val="45000"/>
              <a:buFont typeface="StarSymbol"/>
              <a:buChar char=""/>
            </a:pPr>
            <a:r>
              <a:rPr lang="en-US" sz="2000" spc="-1">
                <a:latin typeface="Arial"/>
              </a:rPr>
              <a:t>Fifth Outline Level</a:t>
            </a:r>
            <a:endParaRPr/>
          </a:p>
          <a:p>
            <a:pPr marL="2592000" lvl="5" indent="-216000">
              <a:buClr>
                <a:srgbClr val="FFFFFF"/>
              </a:buClr>
              <a:buSzPct val="45000"/>
              <a:buFont typeface="StarSymbol"/>
              <a:buChar char=""/>
            </a:pPr>
            <a:r>
              <a:rPr lang="en-US" sz="2000" spc="-1">
                <a:latin typeface="Arial"/>
              </a:rPr>
              <a:t>Sixth Outline Level</a:t>
            </a:r>
            <a:endParaRPr/>
          </a:p>
          <a:p>
            <a:pPr marL="3024000" lvl="6" indent="-216000">
              <a:buClr>
                <a:srgbClr val="FFFFFF"/>
              </a:buClr>
              <a:buSzPct val="45000"/>
              <a:buFont typeface="StarSymbol"/>
              <a:buChar char=""/>
            </a:pPr>
            <a:r>
              <a:rPr lang="en-US" sz="2000" spc="-1">
                <a:latin typeface="Arial"/>
              </a:rPr>
              <a:t>Seventh Outline Level</a:t>
            </a:r>
            <a:endParaRP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p:bodyStyle/>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gif"/><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8.wmf"/><Relationship Id="rId1" Type="http://schemas.openxmlformats.org/officeDocument/2006/relationships/slideLayout" Target="../slideLayouts/slideLayout13.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9.jpeg"/><Relationship Id="rId1" Type="http://schemas.openxmlformats.org/officeDocument/2006/relationships/slideLayout" Target="../slideLayouts/slideLayout15.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DDDDDD"/>
        </a:solidFill>
        <a:effectLst/>
      </p:bgPr>
    </p:bg>
    <p:spTree>
      <p:nvGrpSpPr>
        <p:cNvPr id="1" name=""/>
        <p:cNvGrpSpPr/>
        <p:nvPr/>
      </p:nvGrpSpPr>
      <p:grpSpPr>
        <a:xfrm>
          <a:off x="0" y="0"/>
          <a:ext cx="0" cy="0"/>
          <a:chOff x="0" y="0"/>
          <a:chExt cx="0" cy="0"/>
        </a:xfrm>
      </p:grpSpPr>
      <p:sp>
        <p:nvSpPr>
          <p:cNvPr id="136" name="CustomShape 1"/>
          <p:cNvSpPr/>
          <p:nvPr/>
        </p:nvSpPr>
        <p:spPr>
          <a:xfrm>
            <a:off x="640080" y="2560320"/>
            <a:ext cx="7832160" cy="10969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r>
              <a:rPr lang="en-US" sz="3200" b="1" strike="noStrike" spc="-1">
                <a:solidFill>
                  <a:srgbClr val="000000"/>
                </a:solidFill>
                <a:uFill>
                  <a:solidFill>
                    <a:srgbClr val="FFFFFF"/>
                  </a:solidFill>
                </a:uFill>
                <a:latin typeface="Arial"/>
              </a:rPr>
              <a:t> </a:t>
            </a:r>
            <a:endParaRPr/>
          </a:p>
          <a:p>
            <a:endParaRPr/>
          </a:p>
          <a:p>
            <a:pPr algn="ctr">
              <a:lnSpc>
                <a:spcPct val="100000"/>
              </a:lnSpc>
            </a:pPr>
            <a:r>
              <a:rPr lang="en-US" sz="3200" b="1" strike="noStrike" spc="-1">
                <a:solidFill>
                  <a:srgbClr val="000000"/>
                </a:solidFill>
                <a:uFill>
                  <a:solidFill>
                    <a:srgbClr val="FFFFFF"/>
                  </a:solidFill>
                </a:uFill>
                <a:latin typeface="Arial"/>
              </a:rPr>
              <a:t>SOUTH ASIAN ASSOCIATION FOR REGIONAL COOPERATION (SAARC)</a:t>
            </a:r>
            <a:endParaRPr/>
          </a:p>
        </p:txBody>
      </p:sp>
      <p:sp>
        <p:nvSpPr>
          <p:cNvPr id="137" name="CustomShape 2"/>
          <p:cNvSpPr/>
          <p:nvPr/>
        </p:nvSpPr>
        <p:spPr>
          <a:xfrm>
            <a:off x="1645920" y="182880"/>
            <a:ext cx="6309000" cy="82260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lgn="ctr">
              <a:lnSpc>
                <a:spcPct val="100000"/>
              </a:lnSpc>
            </a:pPr>
            <a:r>
              <a:rPr lang="en-US" sz="3200" b="1" strike="noStrike" spc="-1">
                <a:solidFill>
                  <a:srgbClr val="CC0000"/>
                </a:solidFill>
                <a:uFill>
                  <a:solidFill>
                    <a:srgbClr val="FFFFFF"/>
                  </a:solidFill>
                </a:uFill>
                <a:latin typeface="Arial"/>
              </a:rPr>
              <a:t>WELCOME MEMBERS</a:t>
            </a:r>
            <a:endParaRPr/>
          </a:p>
        </p:txBody>
      </p:sp>
      <p:sp>
        <p:nvSpPr>
          <p:cNvPr id="138" name="CustomShape 3"/>
          <p:cNvSpPr/>
          <p:nvPr/>
        </p:nvSpPr>
        <p:spPr>
          <a:xfrm>
            <a:off x="7680960" y="5852160"/>
            <a:ext cx="822960" cy="1005840"/>
          </a:xfrm>
          <a:prstGeom prst="rect">
            <a:avLst/>
          </a:prstGeom>
          <a:solidFill>
            <a:srgbClr val="DDDDDD"/>
          </a:solidFill>
          <a:ln>
            <a:solidFill>
              <a:srgbClr val="CCCCCC"/>
            </a:solidFill>
          </a:ln>
        </p:spPr>
        <p:style>
          <a:lnRef idx="0">
            <a:scrgbClr r="0" g="0" b="0"/>
          </a:lnRef>
          <a:fillRef idx="0">
            <a:scrgbClr r="0" g="0" b="0"/>
          </a:fillRef>
          <a:effectRef idx="0">
            <a:scrgbClr r="0" g="0" b="0"/>
          </a:effectRef>
          <a:fontRef idx="minor"/>
        </p:style>
      </p:sp>
    </p:spTree>
  </p:cSld>
  <p:clrMapOvr>
    <a:masterClrMapping/>
  </p:clrMapOvr>
  <p:transition>
    <p:fade/>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 name="CustomShape 1"/>
          <p:cNvSpPr/>
          <p:nvPr/>
        </p:nvSpPr>
        <p:spPr>
          <a:xfrm>
            <a:off x="2615760" y="555480"/>
            <a:ext cx="1477800" cy="992880"/>
          </a:xfrm>
          <a:custGeom>
            <a:avLst/>
            <a:gdLst/>
            <a:ahLst/>
            <a:cxnLst/>
            <a:rect l="l" t="t" r="r" b="b"/>
            <a:pathLst>
              <a:path w="1008" h="626">
                <a:moveTo>
                  <a:pt x="173" y="39"/>
                </a:moveTo>
                <a:lnTo>
                  <a:pt x="184" y="16"/>
                </a:lnTo>
                <a:lnTo>
                  <a:pt x="194" y="16"/>
                </a:lnTo>
                <a:lnTo>
                  <a:pt x="217" y="16"/>
                </a:lnTo>
                <a:lnTo>
                  <a:pt x="240" y="7"/>
                </a:lnTo>
                <a:lnTo>
                  <a:pt x="253" y="0"/>
                </a:lnTo>
                <a:lnTo>
                  <a:pt x="275" y="7"/>
                </a:lnTo>
                <a:lnTo>
                  <a:pt x="286" y="7"/>
                </a:lnTo>
                <a:lnTo>
                  <a:pt x="309" y="7"/>
                </a:lnTo>
                <a:lnTo>
                  <a:pt x="354" y="7"/>
                </a:lnTo>
                <a:lnTo>
                  <a:pt x="389" y="7"/>
                </a:lnTo>
                <a:lnTo>
                  <a:pt x="400" y="30"/>
                </a:lnTo>
                <a:lnTo>
                  <a:pt x="436" y="68"/>
                </a:lnTo>
                <a:lnTo>
                  <a:pt x="480" y="89"/>
                </a:lnTo>
                <a:lnTo>
                  <a:pt x="515" y="99"/>
                </a:lnTo>
                <a:lnTo>
                  <a:pt x="526" y="120"/>
                </a:lnTo>
                <a:lnTo>
                  <a:pt x="549" y="128"/>
                </a:lnTo>
                <a:lnTo>
                  <a:pt x="573" y="160"/>
                </a:lnTo>
                <a:lnTo>
                  <a:pt x="619" y="191"/>
                </a:lnTo>
                <a:lnTo>
                  <a:pt x="630" y="201"/>
                </a:lnTo>
                <a:lnTo>
                  <a:pt x="674" y="211"/>
                </a:lnTo>
                <a:lnTo>
                  <a:pt x="756" y="169"/>
                </a:lnTo>
                <a:lnTo>
                  <a:pt x="801" y="160"/>
                </a:lnTo>
                <a:lnTo>
                  <a:pt x="835" y="160"/>
                </a:lnTo>
                <a:lnTo>
                  <a:pt x="857" y="151"/>
                </a:lnTo>
                <a:lnTo>
                  <a:pt x="929" y="169"/>
                </a:lnTo>
                <a:lnTo>
                  <a:pt x="972" y="169"/>
                </a:lnTo>
                <a:lnTo>
                  <a:pt x="1008" y="191"/>
                </a:lnTo>
                <a:lnTo>
                  <a:pt x="994" y="201"/>
                </a:lnTo>
                <a:lnTo>
                  <a:pt x="994" y="251"/>
                </a:lnTo>
                <a:lnTo>
                  <a:pt x="984" y="294"/>
                </a:lnTo>
                <a:lnTo>
                  <a:pt x="972" y="312"/>
                </a:lnTo>
                <a:lnTo>
                  <a:pt x="962" y="324"/>
                </a:lnTo>
                <a:lnTo>
                  <a:pt x="938" y="333"/>
                </a:lnTo>
                <a:lnTo>
                  <a:pt x="929" y="352"/>
                </a:lnTo>
                <a:lnTo>
                  <a:pt x="892" y="373"/>
                </a:lnTo>
                <a:lnTo>
                  <a:pt x="892" y="394"/>
                </a:lnTo>
                <a:lnTo>
                  <a:pt x="868" y="405"/>
                </a:lnTo>
                <a:lnTo>
                  <a:pt x="845" y="414"/>
                </a:lnTo>
                <a:lnTo>
                  <a:pt x="835" y="414"/>
                </a:lnTo>
                <a:lnTo>
                  <a:pt x="835" y="422"/>
                </a:lnTo>
                <a:lnTo>
                  <a:pt x="824" y="454"/>
                </a:lnTo>
                <a:lnTo>
                  <a:pt x="824" y="485"/>
                </a:lnTo>
                <a:lnTo>
                  <a:pt x="845" y="494"/>
                </a:lnTo>
                <a:lnTo>
                  <a:pt x="857" y="502"/>
                </a:lnTo>
                <a:lnTo>
                  <a:pt x="881" y="502"/>
                </a:lnTo>
                <a:lnTo>
                  <a:pt x="881" y="526"/>
                </a:lnTo>
                <a:lnTo>
                  <a:pt x="881" y="534"/>
                </a:lnTo>
                <a:lnTo>
                  <a:pt x="892" y="556"/>
                </a:lnTo>
                <a:lnTo>
                  <a:pt x="892" y="575"/>
                </a:lnTo>
                <a:lnTo>
                  <a:pt x="868" y="597"/>
                </a:lnTo>
                <a:lnTo>
                  <a:pt x="857" y="606"/>
                </a:lnTo>
                <a:lnTo>
                  <a:pt x="835" y="606"/>
                </a:lnTo>
                <a:lnTo>
                  <a:pt x="824" y="615"/>
                </a:lnTo>
                <a:lnTo>
                  <a:pt x="801" y="606"/>
                </a:lnTo>
                <a:lnTo>
                  <a:pt x="776" y="606"/>
                </a:lnTo>
                <a:lnTo>
                  <a:pt x="765" y="606"/>
                </a:lnTo>
                <a:lnTo>
                  <a:pt x="756" y="615"/>
                </a:lnTo>
                <a:lnTo>
                  <a:pt x="741" y="615"/>
                </a:lnTo>
                <a:lnTo>
                  <a:pt x="741" y="597"/>
                </a:lnTo>
                <a:lnTo>
                  <a:pt x="697" y="575"/>
                </a:lnTo>
                <a:lnTo>
                  <a:pt x="674" y="565"/>
                </a:lnTo>
                <a:lnTo>
                  <a:pt x="662" y="553"/>
                </a:lnTo>
                <a:lnTo>
                  <a:pt x="652" y="553"/>
                </a:lnTo>
                <a:lnTo>
                  <a:pt x="619" y="556"/>
                </a:lnTo>
                <a:lnTo>
                  <a:pt x="607" y="556"/>
                </a:lnTo>
                <a:lnTo>
                  <a:pt x="562" y="553"/>
                </a:lnTo>
                <a:lnTo>
                  <a:pt x="549" y="526"/>
                </a:lnTo>
                <a:lnTo>
                  <a:pt x="526" y="526"/>
                </a:lnTo>
                <a:lnTo>
                  <a:pt x="493" y="526"/>
                </a:lnTo>
                <a:lnTo>
                  <a:pt x="480" y="526"/>
                </a:lnTo>
                <a:lnTo>
                  <a:pt x="459" y="534"/>
                </a:lnTo>
                <a:lnTo>
                  <a:pt x="436" y="543"/>
                </a:lnTo>
                <a:lnTo>
                  <a:pt x="412" y="543"/>
                </a:lnTo>
                <a:lnTo>
                  <a:pt x="412" y="556"/>
                </a:lnTo>
                <a:lnTo>
                  <a:pt x="400" y="584"/>
                </a:lnTo>
                <a:lnTo>
                  <a:pt x="412" y="615"/>
                </a:lnTo>
                <a:lnTo>
                  <a:pt x="389" y="615"/>
                </a:lnTo>
                <a:lnTo>
                  <a:pt x="365" y="615"/>
                </a:lnTo>
                <a:lnTo>
                  <a:pt x="345" y="615"/>
                </a:lnTo>
                <a:lnTo>
                  <a:pt x="319" y="626"/>
                </a:lnTo>
                <a:lnTo>
                  <a:pt x="309" y="615"/>
                </a:lnTo>
                <a:lnTo>
                  <a:pt x="300" y="606"/>
                </a:lnTo>
                <a:lnTo>
                  <a:pt x="275" y="597"/>
                </a:lnTo>
                <a:lnTo>
                  <a:pt x="253" y="584"/>
                </a:lnTo>
                <a:lnTo>
                  <a:pt x="253" y="575"/>
                </a:lnTo>
                <a:lnTo>
                  <a:pt x="253" y="556"/>
                </a:lnTo>
                <a:lnTo>
                  <a:pt x="217" y="556"/>
                </a:lnTo>
                <a:lnTo>
                  <a:pt x="194" y="543"/>
                </a:lnTo>
                <a:lnTo>
                  <a:pt x="173" y="543"/>
                </a:lnTo>
                <a:lnTo>
                  <a:pt x="150" y="534"/>
                </a:lnTo>
                <a:lnTo>
                  <a:pt x="127" y="534"/>
                </a:lnTo>
                <a:lnTo>
                  <a:pt x="103" y="494"/>
                </a:lnTo>
                <a:lnTo>
                  <a:pt x="115" y="463"/>
                </a:lnTo>
                <a:lnTo>
                  <a:pt x="115" y="422"/>
                </a:lnTo>
                <a:lnTo>
                  <a:pt x="115" y="394"/>
                </a:lnTo>
                <a:lnTo>
                  <a:pt x="115" y="373"/>
                </a:lnTo>
                <a:lnTo>
                  <a:pt x="103" y="324"/>
                </a:lnTo>
                <a:lnTo>
                  <a:pt x="127" y="302"/>
                </a:lnTo>
                <a:lnTo>
                  <a:pt x="137" y="302"/>
                </a:lnTo>
                <a:lnTo>
                  <a:pt x="161" y="272"/>
                </a:lnTo>
                <a:lnTo>
                  <a:pt x="184" y="262"/>
                </a:lnTo>
                <a:lnTo>
                  <a:pt x="184" y="232"/>
                </a:lnTo>
                <a:lnTo>
                  <a:pt x="161" y="221"/>
                </a:lnTo>
                <a:lnTo>
                  <a:pt x="150" y="221"/>
                </a:lnTo>
                <a:lnTo>
                  <a:pt x="127" y="191"/>
                </a:lnTo>
                <a:lnTo>
                  <a:pt x="103" y="191"/>
                </a:lnTo>
                <a:lnTo>
                  <a:pt x="92" y="169"/>
                </a:lnTo>
                <a:lnTo>
                  <a:pt x="58" y="151"/>
                </a:lnTo>
                <a:lnTo>
                  <a:pt x="36" y="151"/>
                </a:lnTo>
                <a:lnTo>
                  <a:pt x="13" y="151"/>
                </a:lnTo>
                <a:lnTo>
                  <a:pt x="0" y="128"/>
                </a:lnTo>
                <a:lnTo>
                  <a:pt x="0" y="111"/>
                </a:lnTo>
                <a:lnTo>
                  <a:pt x="46" y="68"/>
                </a:lnTo>
                <a:lnTo>
                  <a:pt x="46" y="48"/>
                </a:lnTo>
                <a:lnTo>
                  <a:pt x="70" y="39"/>
                </a:lnTo>
                <a:lnTo>
                  <a:pt x="92" y="39"/>
                </a:lnTo>
                <a:lnTo>
                  <a:pt x="127" y="48"/>
                </a:lnTo>
                <a:lnTo>
                  <a:pt x="150" y="39"/>
                </a:lnTo>
                <a:lnTo>
                  <a:pt x="173" y="39"/>
                </a:lnTo>
                <a:close/>
              </a:path>
            </a:pathLst>
          </a:custGeom>
          <a:solidFill>
            <a:srgbClr val="CCFFCC"/>
          </a:solidFill>
          <a:ln w="3240">
            <a:solidFill>
              <a:srgbClr val="000000"/>
            </a:solidFill>
            <a:round/>
          </a:ln>
        </p:spPr>
        <p:style>
          <a:lnRef idx="0">
            <a:scrgbClr r="0" g="0" b="0"/>
          </a:lnRef>
          <a:fillRef idx="0">
            <a:scrgbClr r="0" g="0" b="0"/>
          </a:fillRef>
          <a:effectRef idx="0">
            <a:scrgbClr r="0" g="0" b="0"/>
          </a:effectRef>
          <a:fontRef idx="minor"/>
        </p:style>
      </p:sp>
      <p:sp>
        <p:nvSpPr>
          <p:cNvPr id="169" name="CustomShape 2"/>
          <p:cNvSpPr/>
          <p:nvPr/>
        </p:nvSpPr>
        <p:spPr>
          <a:xfrm>
            <a:off x="3181320" y="1390680"/>
            <a:ext cx="581040" cy="575640"/>
          </a:xfrm>
          <a:custGeom>
            <a:avLst/>
            <a:gdLst/>
            <a:ahLst/>
            <a:cxnLst/>
            <a:rect l="l" t="t" r="r" b="b"/>
            <a:pathLst>
              <a:path w="397" h="363">
                <a:moveTo>
                  <a:pt x="7" y="80"/>
                </a:moveTo>
                <a:lnTo>
                  <a:pt x="0" y="100"/>
                </a:lnTo>
                <a:lnTo>
                  <a:pt x="0" y="121"/>
                </a:lnTo>
                <a:lnTo>
                  <a:pt x="0" y="130"/>
                </a:lnTo>
                <a:lnTo>
                  <a:pt x="20" y="173"/>
                </a:lnTo>
                <a:lnTo>
                  <a:pt x="34" y="202"/>
                </a:lnTo>
                <a:lnTo>
                  <a:pt x="34" y="221"/>
                </a:lnTo>
                <a:lnTo>
                  <a:pt x="90" y="244"/>
                </a:lnTo>
                <a:lnTo>
                  <a:pt x="111" y="251"/>
                </a:lnTo>
                <a:lnTo>
                  <a:pt x="126" y="281"/>
                </a:lnTo>
                <a:lnTo>
                  <a:pt x="135" y="323"/>
                </a:lnTo>
                <a:lnTo>
                  <a:pt x="147" y="332"/>
                </a:lnTo>
                <a:lnTo>
                  <a:pt x="172" y="343"/>
                </a:lnTo>
                <a:lnTo>
                  <a:pt x="189" y="356"/>
                </a:lnTo>
                <a:lnTo>
                  <a:pt x="213" y="363"/>
                </a:lnTo>
                <a:lnTo>
                  <a:pt x="237" y="348"/>
                </a:lnTo>
                <a:lnTo>
                  <a:pt x="252" y="324"/>
                </a:lnTo>
                <a:lnTo>
                  <a:pt x="262" y="315"/>
                </a:lnTo>
                <a:lnTo>
                  <a:pt x="262" y="271"/>
                </a:lnTo>
                <a:lnTo>
                  <a:pt x="284" y="264"/>
                </a:lnTo>
                <a:lnTo>
                  <a:pt x="320" y="264"/>
                </a:lnTo>
                <a:lnTo>
                  <a:pt x="352" y="264"/>
                </a:lnTo>
                <a:lnTo>
                  <a:pt x="376" y="264"/>
                </a:lnTo>
                <a:lnTo>
                  <a:pt x="386" y="264"/>
                </a:lnTo>
                <a:lnTo>
                  <a:pt x="397" y="264"/>
                </a:lnTo>
                <a:lnTo>
                  <a:pt x="386" y="221"/>
                </a:lnTo>
                <a:lnTo>
                  <a:pt x="376" y="181"/>
                </a:lnTo>
                <a:lnTo>
                  <a:pt x="367" y="173"/>
                </a:lnTo>
                <a:lnTo>
                  <a:pt x="352" y="130"/>
                </a:lnTo>
                <a:lnTo>
                  <a:pt x="332" y="54"/>
                </a:lnTo>
                <a:lnTo>
                  <a:pt x="313" y="50"/>
                </a:lnTo>
                <a:lnTo>
                  <a:pt x="294" y="40"/>
                </a:lnTo>
                <a:lnTo>
                  <a:pt x="297" y="39"/>
                </a:lnTo>
                <a:lnTo>
                  <a:pt x="262" y="30"/>
                </a:lnTo>
                <a:lnTo>
                  <a:pt x="237" y="30"/>
                </a:lnTo>
                <a:lnTo>
                  <a:pt x="213" y="30"/>
                </a:lnTo>
                <a:lnTo>
                  <a:pt x="189" y="30"/>
                </a:lnTo>
                <a:lnTo>
                  <a:pt x="172" y="30"/>
                </a:lnTo>
                <a:lnTo>
                  <a:pt x="162" y="5"/>
                </a:lnTo>
                <a:lnTo>
                  <a:pt x="126" y="0"/>
                </a:lnTo>
                <a:lnTo>
                  <a:pt x="77" y="8"/>
                </a:lnTo>
                <a:lnTo>
                  <a:pt x="54" y="17"/>
                </a:lnTo>
                <a:lnTo>
                  <a:pt x="36" y="16"/>
                </a:lnTo>
                <a:lnTo>
                  <a:pt x="20" y="30"/>
                </a:lnTo>
                <a:lnTo>
                  <a:pt x="7" y="80"/>
                </a:lnTo>
                <a:close/>
              </a:path>
            </a:pathLst>
          </a:custGeom>
          <a:solidFill>
            <a:srgbClr val="FFCCFF"/>
          </a:solidFill>
          <a:ln w="3240">
            <a:solidFill>
              <a:srgbClr val="000000"/>
            </a:solidFill>
            <a:round/>
          </a:ln>
        </p:spPr>
        <p:style>
          <a:lnRef idx="0">
            <a:scrgbClr r="0" g="0" b="0"/>
          </a:lnRef>
          <a:fillRef idx="0">
            <a:scrgbClr r="0" g="0" b="0"/>
          </a:fillRef>
          <a:effectRef idx="0">
            <a:scrgbClr r="0" g="0" b="0"/>
          </a:effectRef>
          <a:fontRef idx="minor"/>
        </p:style>
      </p:sp>
      <p:sp>
        <p:nvSpPr>
          <p:cNvPr id="170" name="CustomShape 3"/>
          <p:cNvSpPr/>
          <p:nvPr/>
        </p:nvSpPr>
        <p:spPr>
          <a:xfrm>
            <a:off x="2769480" y="1525680"/>
            <a:ext cx="607320" cy="562680"/>
          </a:xfrm>
          <a:custGeom>
            <a:avLst/>
            <a:gdLst/>
            <a:ahLst/>
            <a:cxnLst/>
            <a:rect l="l" t="t" r="r" b="b"/>
            <a:pathLst>
              <a:path w="415" h="355">
                <a:moveTo>
                  <a:pt x="136" y="77"/>
                </a:moveTo>
                <a:lnTo>
                  <a:pt x="117" y="143"/>
                </a:lnTo>
                <a:lnTo>
                  <a:pt x="117" y="162"/>
                </a:lnTo>
                <a:lnTo>
                  <a:pt x="105" y="194"/>
                </a:lnTo>
                <a:lnTo>
                  <a:pt x="83" y="194"/>
                </a:lnTo>
                <a:lnTo>
                  <a:pt x="59" y="212"/>
                </a:lnTo>
                <a:lnTo>
                  <a:pt x="26" y="233"/>
                </a:lnTo>
                <a:lnTo>
                  <a:pt x="0" y="278"/>
                </a:lnTo>
                <a:lnTo>
                  <a:pt x="26" y="306"/>
                </a:lnTo>
                <a:lnTo>
                  <a:pt x="26" y="314"/>
                </a:lnTo>
                <a:lnTo>
                  <a:pt x="59" y="314"/>
                </a:lnTo>
                <a:lnTo>
                  <a:pt x="83" y="314"/>
                </a:lnTo>
                <a:lnTo>
                  <a:pt x="117" y="325"/>
                </a:lnTo>
                <a:lnTo>
                  <a:pt x="139" y="325"/>
                </a:lnTo>
                <a:lnTo>
                  <a:pt x="198" y="345"/>
                </a:lnTo>
                <a:lnTo>
                  <a:pt x="209" y="355"/>
                </a:lnTo>
                <a:lnTo>
                  <a:pt x="233" y="355"/>
                </a:lnTo>
                <a:lnTo>
                  <a:pt x="255" y="336"/>
                </a:lnTo>
                <a:lnTo>
                  <a:pt x="279" y="355"/>
                </a:lnTo>
                <a:lnTo>
                  <a:pt x="312" y="345"/>
                </a:lnTo>
                <a:lnTo>
                  <a:pt x="312" y="314"/>
                </a:lnTo>
                <a:lnTo>
                  <a:pt x="334" y="306"/>
                </a:lnTo>
                <a:lnTo>
                  <a:pt x="358" y="306"/>
                </a:lnTo>
                <a:lnTo>
                  <a:pt x="381" y="285"/>
                </a:lnTo>
                <a:lnTo>
                  <a:pt x="406" y="274"/>
                </a:lnTo>
                <a:lnTo>
                  <a:pt x="415" y="233"/>
                </a:lnTo>
                <a:lnTo>
                  <a:pt x="410" y="192"/>
                </a:lnTo>
                <a:lnTo>
                  <a:pt x="390" y="162"/>
                </a:lnTo>
                <a:lnTo>
                  <a:pt x="345" y="143"/>
                </a:lnTo>
                <a:lnTo>
                  <a:pt x="323" y="134"/>
                </a:lnTo>
                <a:lnTo>
                  <a:pt x="323" y="112"/>
                </a:lnTo>
                <a:lnTo>
                  <a:pt x="312" y="72"/>
                </a:lnTo>
                <a:lnTo>
                  <a:pt x="300" y="52"/>
                </a:lnTo>
                <a:lnTo>
                  <a:pt x="288" y="31"/>
                </a:lnTo>
                <a:lnTo>
                  <a:pt x="288" y="0"/>
                </a:lnTo>
                <a:lnTo>
                  <a:pt x="279" y="0"/>
                </a:lnTo>
                <a:lnTo>
                  <a:pt x="242" y="11"/>
                </a:lnTo>
                <a:lnTo>
                  <a:pt x="136" y="77"/>
                </a:lnTo>
                <a:close/>
              </a:path>
            </a:pathLst>
          </a:custGeom>
          <a:solidFill>
            <a:srgbClr val="FFCC00"/>
          </a:solidFill>
          <a:ln w="3240">
            <a:solidFill>
              <a:srgbClr val="000000"/>
            </a:solidFill>
            <a:round/>
          </a:ln>
        </p:spPr>
        <p:style>
          <a:lnRef idx="0">
            <a:scrgbClr r="0" g="0" b="0"/>
          </a:lnRef>
          <a:fillRef idx="0">
            <a:scrgbClr r="0" g="0" b="0"/>
          </a:fillRef>
          <a:effectRef idx="0">
            <a:scrgbClr r="0" g="0" b="0"/>
          </a:effectRef>
          <a:fontRef idx="minor"/>
        </p:style>
      </p:sp>
      <p:sp>
        <p:nvSpPr>
          <p:cNvPr id="171" name="CustomShape 4"/>
          <p:cNvSpPr/>
          <p:nvPr/>
        </p:nvSpPr>
        <p:spPr>
          <a:xfrm>
            <a:off x="3320640" y="1967040"/>
            <a:ext cx="29880" cy="18360"/>
          </a:xfrm>
          <a:custGeom>
            <a:avLst/>
            <a:gdLst/>
            <a:ahLst/>
            <a:cxnLst/>
            <a:rect l="l" t="t" r="r" b="b"/>
            <a:pathLst>
              <a:path w="21" h="12">
                <a:moveTo>
                  <a:pt x="0" y="12"/>
                </a:moveTo>
                <a:lnTo>
                  <a:pt x="0" y="0"/>
                </a:lnTo>
                <a:lnTo>
                  <a:pt x="21" y="0"/>
                </a:lnTo>
                <a:lnTo>
                  <a:pt x="0" y="12"/>
                </a:lnTo>
                <a:close/>
              </a:path>
            </a:pathLst>
          </a:custGeom>
          <a:solidFill>
            <a:srgbClr val="800000"/>
          </a:solidFill>
          <a:ln w="22320">
            <a:solidFill>
              <a:srgbClr val="800000"/>
            </a:solidFill>
            <a:round/>
          </a:ln>
        </p:spPr>
        <p:style>
          <a:lnRef idx="0">
            <a:scrgbClr r="0" g="0" b="0"/>
          </a:lnRef>
          <a:fillRef idx="0">
            <a:scrgbClr r="0" g="0" b="0"/>
          </a:fillRef>
          <a:effectRef idx="0">
            <a:scrgbClr r="0" g="0" b="0"/>
          </a:effectRef>
          <a:fontRef idx="minor"/>
        </p:style>
      </p:sp>
      <p:sp>
        <p:nvSpPr>
          <p:cNvPr id="172" name="CustomShape 5"/>
          <p:cNvSpPr/>
          <p:nvPr/>
        </p:nvSpPr>
        <p:spPr>
          <a:xfrm>
            <a:off x="2891160" y="1903320"/>
            <a:ext cx="616320" cy="561240"/>
          </a:xfrm>
          <a:custGeom>
            <a:avLst/>
            <a:gdLst/>
            <a:ahLst/>
            <a:cxnLst/>
            <a:rect l="l" t="t" r="r" b="b"/>
            <a:pathLst>
              <a:path w="421" h="354">
                <a:moveTo>
                  <a:pt x="5" y="77"/>
                </a:moveTo>
                <a:lnTo>
                  <a:pt x="43" y="91"/>
                </a:lnTo>
                <a:lnTo>
                  <a:pt x="80" y="91"/>
                </a:lnTo>
                <a:lnTo>
                  <a:pt x="113" y="101"/>
                </a:lnTo>
                <a:lnTo>
                  <a:pt x="129" y="121"/>
                </a:lnTo>
                <a:lnTo>
                  <a:pt x="171" y="93"/>
                </a:lnTo>
                <a:lnTo>
                  <a:pt x="202" y="121"/>
                </a:lnTo>
                <a:lnTo>
                  <a:pt x="225" y="112"/>
                </a:lnTo>
                <a:lnTo>
                  <a:pt x="225" y="72"/>
                </a:lnTo>
                <a:lnTo>
                  <a:pt x="273" y="61"/>
                </a:lnTo>
                <a:lnTo>
                  <a:pt x="293" y="52"/>
                </a:lnTo>
                <a:lnTo>
                  <a:pt x="314" y="20"/>
                </a:lnTo>
                <a:lnTo>
                  <a:pt x="328" y="0"/>
                </a:lnTo>
                <a:lnTo>
                  <a:pt x="364" y="16"/>
                </a:lnTo>
                <a:lnTo>
                  <a:pt x="386" y="33"/>
                </a:lnTo>
                <a:lnTo>
                  <a:pt x="421" y="42"/>
                </a:lnTo>
                <a:lnTo>
                  <a:pt x="408" y="72"/>
                </a:lnTo>
                <a:lnTo>
                  <a:pt x="396" y="91"/>
                </a:lnTo>
                <a:lnTo>
                  <a:pt x="375" y="112"/>
                </a:lnTo>
                <a:lnTo>
                  <a:pt x="373" y="145"/>
                </a:lnTo>
                <a:lnTo>
                  <a:pt x="364" y="194"/>
                </a:lnTo>
                <a:lnTo>
                  <a:pt x="373" y="232"/>
                </a:lnTo>
                <a:lnTo>
                  <a:pt x="372" y="271"/>
                </a:lnTo>
                <a:lnTo>
                  <a:pt x="332" y="271"/>
                </a:lnTo>
                <a:lnTo>
                  <a:pt x="314" y="284"/>
                </a:lnTo>
                <a:lnTo>
                  <a:pt x="314" y="315"/>
                </a:lnTo>
                <a:lnTo>
                  <a:pt x="313" y="337"/>
                </a:lnTo>
                <a:lnTo>
                  <a:pt x="293" y="347"/>
                </a:lnTo>
                <a:lnTo>
                  <a:pt x="283" y="354"/>
                </a:lnTo>
                <a:lnTo>
                  <a:pt x="268" y="354"/>
                </a:lnTo>
                <a:lnTo>
                  <a:pt x="252" y="347"/>
                </a:lnTo>
                <a:lnTo>
                  <a:pt x="242" y="347"/>
                </a:lnTo>
                <a:lnTo>
                  <a:pt x="225" y="347"/>
                </a:lnTo>
                <a:lnTo>
                  <a:pt x="209" y="341"/>
                </a:lnTo>
                <a:lnTo>
                  <a:pt x="196" y="343"/>
                </a:lnTo>
                <a:lnTo>
                  <a:pt x="178" y="338"/>
                </a:lnTo>
                <a:lnTo>
                  <a:pt x="167" y="304"/>
                </a:lnTo>
                <a:lnTo>
                  <a:pt x="145" y="284"/>
                </a:lnTo>
                <a:lnTo>
                  <a:pt x="145" y="254"/>
                </a:lnTo>
                <a:lnTo>
                  <a:pt x="139" y="251"/>
                </a:lnTo>
                <a:lnTo>
                  <a:pt x="132" y="222"/>
                </a:lnTo>
                <a:lnTo>
                  <a:pt x="122" y="212"/>
                </a:lnTo>
                <a:lnTo>
                  <a:pt x="99" y="203"/>
                </a:lnTo>
                <a:lnTo>
                  <a:pt x="76" y="212"/>
                </a:lnTo>
                <a:lnTo>
                  <a:pt x="66" y="185"/>
                </a:lnTo>
                <a:lnTo>
                  <a:pt x="55" y="171"/>
                </a:lnTo>
                <a:lnTo>
                  <a:pt x="45" y="167"/>
                </a:lnTo>
                <a:lnTo>
                  <a:pt x="37" y="159"/>
                </a:lnTo>
                <a:lnTo>
                  <a:pt x="0" y="149"/>
                </a:lnTo>
                <a:lnTo>
                  <a:pt x="7" y="131"/>
                </a:lnTo>
                <a:lnTo>
                  <a:pt x="5" y="77"/>
                </a:lnTo>
                <a:close/>
              </a:path>
            </a:pathLst>
          </a:custGeom>
          <a:solidFill>
            <a:srgbClr val="CCFFCC"/>
          </a:solidFill>
          <a:ln w="3240">
            <a:solidFill>
              <a:srgbClr val="000000"/>
            </a:solidFill>
            <a:round/>
          </a:ln>
        </p:spPr>
        <p:style>
          <a:lnRef idx="0">
            <a:scrgbClr r="0" g="0" b="0"/>
          </a:lnRef>
          <a:fillRef idx="0">
            <a:scrgbClr r="0" g="0" b="0"/>
          </a:fillRef>
          <a:effectRef idx="0">
            <a:scrgbClr r="0" g="0" b="0"/>
          </a:effectRef>
          <a:fontRef idx="minor"/>
        </p:style>
      </p:sp>
      <p:sp>
        <p:nvSpPr>
          <p:cNvPr id="173" name="CustomShape 6"/>
          <p:cNvSpPr/>
          <p:nvPr/>
        </p:nvSpPr>
        <p:spPr>
          <a:xfrm>
            <a:off x="1827360" y="2000160"/>
            <a:ext cx="1795680" cy="1526400"/>
          </a:xfrm>
          <a:custGeom>
            <a:avLst/>
            <a:gdLst/>
            <a:ahLst/>
            <a:cxnLst/>
            <a:rect l="l" t="t" r="r" b="b"/>
            <a:pathLst>
              <a:path w="1226" h="962">
                <a:moveTo>
                  <a:pt x="629" y="13"/>
                </a:moveTo>
                <a:lnTo>
                  <a:pt x="530" y="60"/>
                </a:lnTo>
                <a:lnTo>
                  <a:pt x="530" y="92"/>
                </a:lnTo>
                <a:lnTo>
                  <a:pt x="482" y="124"/>
                </a:lnTo>
                <a:lnTo>
                  <a:pt x="472" y="142"/>
                </a:lnTo>
                <a:lnTo>
                  <a:pt x="437" y="173"/>
                </a:lnTo>
                <a:lnTo>
                  <a:pt x="405" y="185"/>
                </a:lnTo>
                <a:lnTo>
                  <a:pt x="392" y="213"/>
                </a:lnTo>
                <a:lnTo>
                  <a:pt x="369" y="254"/>
                </a:lnTo>
                <a:lnTo>
                  <a:pt x="334" y="265"/>
                </a:lnTo>
                <a:lnTo>
                  <a:pt x="310" y="286"/>
                </a:lnTo>
                <a:lnTo>
                  <a:pt x="264" y="286"/>
                </a:lnTo>
                <a:lnTo>
                  <a:pt x="219" y="293"/>
                </a:lnTo>
                <a:lnTo>
                  <a:pt x="173" y="274"/>
                </a:lnTo>
                <a:lnTo>
                  <a:pt x="161" y="265"/>
                </a:lnTo>
                <a:lnTo>
                  <a:pt x="128" y="265"/>
                </a:lnTo>
                <a:lnTo>
                  <a:pt x="92" y="274"/>
                </a:lnTo>
                <a:lnTo>
                  <a:pt x="83" y="306"/>
                </a:lnTo>
                <a:lnTo>
                  <a:pt x="72" y="324"/>
                </a:lnTo>
                <a:lnTo>
                  <a:pt x="36" y="355"/>
                </a:lnTo>
                <a:lnTo>
                  <a:pt x="26" y="363"/>
                </a:lnTo>
                <a:lnTo>
                  <a:pt x="0" y="387"/>
                </a:lnTo>
                <a:lnTo>
                  <a:pt x="26" y="427"/>
                </a:lnTo>
                <a:lnTo>
                  <a:pt x="48" y="437"/>
                </a:lnTo>
                <a:lnTo>
                  <a:pt x="83" y="445"/>
                </a:lnTo>
                <a:lnTo>
                  <a:pt x="83" y="467"/>
                </a:lnTo>
                <a:lnTo>
                  <a:pt x="83" y="508"/>
                </a:lnTo>
                <a:lnTo>
                  <a:pt x="92" y="537"/>
                </a:lnTo>
                <a:lnTo>
                  <a:pt x="108" y="547"/>
                </a:lnTo>
                <a:lnTo>
                  <a:pt x="128" y="558"/>
                </a:lnTo>
                <a:lnTo>
                  <a:pt x="151" y="587"/>
                </a:lnTo>
                <a:lnTo>
                  <a:pt x="161" y="619"/>
                </a:lnTo>
                <a:lnTo>
                  <a:pt x="173" y="651"/>
                </a:lnTo>
                <a:lnTo>
                  <a:pt x="198" y="680"/>
                </a:lnTo>
                <a:lnTo>
                  <a:pt x="198" y="689"/>
                </a:lnTo>
                <a:lnTo>
                  <a:pt x="185" y="709"/>
                </a:lnTo>
                <a:lnTo>
                  <a:pt x="231" y="709"/>
                </a:lnTo>
                <a:lnTo>
                  <a:pt x="264" y="709"/>
                </a:lnTo>
                <a:lnTo>
                  <a:pt x="288" y="719"/>
                </a:lnTo>
                <a:lnTo>
                  <a:pt x="310" y="709"/>
                </a:lnTo>
                <a:lnTo>
                  <a:pt x="334" y="709"/>
                </a:lnTo>
                <a:lnTo>
                  <a:pt x="369" y="730"/>
                </a:lnTo>
                <a:lnTo>
                  <a:pt x="405" y="742"/>
                </a:lnTo>
                <a:lnTo>
                  <a:pt x="413" y="750"/>
                </a:lnTo>
                <a:lnTo>
                  <a:pt x="437" y="762"/>
                </a:lnTo>
                <a:lnTo>
                  <a:pt x="460" y="762"/>
                </a:lnTo>
                <a:lnTo>
                  <a:pt x="472" y="750"/>
                </a:lnTo>
                <a:lnTo>
                  <a:pt x="494" y="750"/>
                </a:lnTo>
                <a:lnTo>
                  <a:pt x="504" y="782"/>
                </a:lnTo>
                <a:lnTo>
                  <a:pt x="504" y="802"/>
                </a:lnTo>
                <a:lnTo>
                  <a:pt x="517" y="802"/>
                </a:lnTo>
                <a:lnTo>
                  <a:pt x="530" y="832"/>
                </a:lnTo>
                <a:lnTo>
                  <a:pt x="530" y="842"/>
                </a:lnTo>
                <a:lnTo>
                  <a:pt x="552" y="873"/>
                </a:lnTo>
                <a:lnTo>
                  <a:pt x="575" y="882"/>
                </a:lnTo>
                <a:lnTo>
                  <a:pt x="585" y="890"/>
                </a:lnTo>
                <a:lnTo>
                  <a:pt x="609" y="914"/>
                </a:lnTo>
                <a:lnTo>
                  <a:pt x="631" y="922"/>
                </a:lnTo>
                <a:lnTo>
                  <a:pt x="654" y="943"/>
                </a:lnTo>
                <a:lnTo>
                  <a:pt x="666" y="962"/>
                </a:lnTo>
                <a:lnTo>
                  <a:pt x="689" y="954"/>
                </a:lnTo>
                <a:lnTo>
                  <a:pt x="700" y="935"/>
                </a:lnTo>
                <a:lnTo>
                  <a:pt x="700" y="914"/>
                </a:lnTo>
                <a:lnTo>
                  <a:pt x="723" y="890"/>
                </a:lnTo>
                <a:lnTo>
                  <a:pt x="745" y="873"/>
                </a:lnTo>
                <a:lnTo>
                  <a:pt x="745" y="854"/>
                </a:lnTo>
                <a:lnTo>
                  <a:pt x="745" y="832"/>
                </a:lnTo>
                <a:lnTo>
                  <a:pt x="756" y="811"/>
                </a:lnTo>
                <a:lnTo>
                  <a:pt x="746" y="800"/>
                </a:lnTo>
                <a:lnTo>
                  <a:pt x="746" y="789"/>
                </a:lnTo>
                <a:lnTo>
                  <a:pt x="745" y="769"/>
                </a:lnTo>
                <a:lnTo>
                  <a:pt x="723" y="750"/>
                </a:lnTo>
                <a:lnTo>
                  <a:pt x="733" y="730"/>
                </a:lnTo>
                <a:lnTo>
                  <a:pt x="745" y="699"/>
                </a:lnTo>
                <a:lnTo>
                  <a:pt x="779" y="699"/>
                </a:lnTo>
                <a:lnTo>
                  <a:pt x="814" y="689"/>
                </a:lnTo>
                <a:lnTo>
                  <a:pt x="825" y="709"/>
                </a:lnTo>
                <a:lnTo>
                  <a:pt x="832" y="719"/>
                </a:lnTo>
                <a:lnTo>
                  <a:pt x="848" y="730"/>
                </a:lnTo>
                <a:lnTo>
                  <a:pt x="871" y="730"/>
                </a:lnTo>
                <a:lnTo>
                  <a:pt x="893" y="742"/>
                </a:lnTo>
                <a:lnTo>
                  <a:pt x="877" y="782"/>
                </a:lnTo>
                <a:lnTo>
                  <a:pt x="871" y="811"/>
                </a:lnTo>
                <a:lnTo>
                  <a:pt x="858" y="824"/>
                </a:lnTo>
                <a:lnTo>
                  <a:pt x="839" y="832"/>
                </a:lnTo>
                <a:lnTo>
                  <a:pt x="863" y="842"/>
                </a:lnTo>
                <a:lnTo>
                  <a:pt x="876" y="832"/>
                </a:lnTo>
                <a:lnTo>
                  <a:pt x="893" y="824"/>
                </a:lnTo>
                <a:lnTo>
                  <a:pt x="919" y="824"/>
                </a:lnTo>
                <a:lnTo>
                  <a:pt x="939" y="792"/>
                </a:lnTo>
                <a:lnTo>
                  <a:pt x="963" y="811"/>
                </a:lnTo>
                <a:lnTo>
                  <a:pt x="983" y="811"/>
                </a:lnTo>
                <a:lnTo>
                  <a:pt x="998" y="824"/>
                </a:lnTo>
                <a:lnTo>
                  <a:pt x="1020" y="811"/>
                </a:lnTo>
                <a:lnTo>
                  <a:pt x="1032" y="792"/>
                </a:lnTo>
                <a:lnTo>
                  <a:pt x="1032" y="769"/>
                </a:lnTo>
                <a:lnTo>
                  <a:pt x="1053" y="769"/>
                </a:lnTo>
                <a:lnTo>
                  <a:pt x="1054" y="750"/>
                </a:lnTo>
                <a:lnTo>
                  <a:pt x="1040" y="730"/>
                </a:lnTo>
                <a:lnTo>
                  <a:pt x="1040" y="689"/>
                </a:lnTo>
                <a:lnTo>
                  <a:pt x="1075" y="689"/>
                </a:lnTo>
                <a:lnTo>
                  <a:pt x="1101" y="680"/>
                </a:lnTo>
                <a:lnTo>
                  <a:pt x="1101" y="651"/>
                </a:lnTo>
                <a:lnTo>
                  <a:pt x="1075" y="659"/>
                </a:lnTo>
                <a:lnTo>
                  <a:pt x="1040" y="659"/>
                </a:lnTo>
                <a:lnTo>
                  <a:pt x="1019" y="659"/>
                </a:lnTo>
                <a:lnTo>
                  <a:pt x="1009" y="651"/>
                </a:lnTo>
                <a:lnTo>
                  <a:pt x="983" y="609"/>
                </a:lnTo>
                <a:lnTo>
                  <a:pt x="998" y="580"/>
                </a:lnTo>
                <a:lnTo>
                  <a:pt x="1032" y="558"/>
                </a:lnTo>
                <a:lnTo>
                  <a:pt x="1054" y="530"/>
                </a:lnTo>
                <a:lnTo>
                  <a:pt x="1112" y="517"/>
                </a:lnTo>
                <a:lnTo>
                  <a:pt x="1146" y="498"/>
                </a:lnTo>
                <a:lnTo>
                  <a:pt x="1191" y="488"/>
                </a:lnTo>
                <a:lnTo>
                  <a:pt x="1218" y="465"/>
                </a:lnTo>
                <a:lnTo>
                  <a:pt x="1226" y="448"/>
                </a:lnTo>
                <a:lnTo>
                  <a:pt x="1191" y="437"/>
                </a:lnTo>
                <a:lnTo>
                  <a:pt x="1176" y="436"/>
                </a:lnTo>
                <a:lnTo>
                  <a:pt x="1151" y="437"/>
                </a:lnTo>
                <a:lnTo>
                  <a:pt x="1134" y="437"/>
                </a:lnTo>
                <a:lnTo>
                  <a:pt x="1143" y="398"/>
                </a:lnTo>
                <a:lnTo>
                  <a:pt x="1134" y="377"/>
                </a:lnTo>
                <a:lnTo>
                  <a:pt x="1129" y="353"/>
                </a:lnTo>
                <a:lnTo>
                  <a:pt x="1121" y="345"/>
                </a:lnTo>
                <a:lnTo>
                  <a:pt x="1101" y="346"/>
                </a:lnTo>
                <a:lnTo>
                  <a:pt x="1065" y="346"/>
                </a:lnTo>
                <a:lnTo>
                  <a:pt x="1036" y="339"/>
                </a:lnTo>
                <a:lnTo>
                  <a:pt x="1054" y="316"/>
                </a:lnTo>
                <a:lnTo>
                  <a:pt x="1032" y="286"/>
                </a:lnTo>
                <a:lnTo>
                  <a:pt x="1019" y="293"/>
                </a:lnTo>
                <a:lnTo>
                  <a:pt x="998" y="293"/>
                </a:lnTo>
                <a:lnTo>
                  <a:pt x="975" y="286"/>
                </a:lnTo>
                <a:lnTo>
                  <a:pt x="939" y="286"/>
                </a:lnTo>
                <a:lnTo>
                  <a:pt x="904" y="286"/>
                </a:lnTo>
                <a:lnTo>
                  <a:pt x="893" y="254"/>
                </a:lnTo>
                <a:lnTo>
                  <a:pt x="871" y="213"/>
                </a:lnTo>
                <a:lnTo>
                  <a:pt x="858" y="173"/>
                </a:lnTo>
                <a:lnTo>
                  <a:pt x="871" y="133"/>
                </a:lnTo>
                <a:lnTo>
                  <a:pt x="848" y="133"/>
                </a:lnTo>
                <a:lnTo>
                  <a:pt x="814" y="133"/>
                </a:lnTo>
                <a:lnTo>
                  <a:pt x="779" y="111"/>
                </a:lnTo>
                <a:lnTo>
                  <a:pt x="756" y="92"/>
                </a:lnTo>
                <a:lnTo>
                  <a:pt x="723" y="92"/>
                </a:lnTo>
                <a:lnTo>
                  <a:pt x="733" y="60"/>
                </a:lnTo>
                <a:lnTo>
                  <a:pt x="733" y="40"/>
                </a:lnTo>
                <a:lnTo>
                  <a:pt x="723" y="11"/>
                </a:lnTo>
                <a:lnTo>
                  <a:pt x="659" y="0"/>
                </a:lnTo>
                <a:lnTo>
                  <a:pt x="629" y="13"/>
                </a:lnTo>
                <a:close/>
              </a:path>
            </a:pathLst>
          </a:custGeom>
          <a:solidFill>
            <a:srgbClr val="FFCCFF"/>
          </a:solidFill>
          <a:ln w="3240">
            <a:solidFill>
              <a:srgbClr val="000000"/>
            </a:solidFill>
            <a:round/>
          </a:ln>
        </p:spPr>
        <p:style>
          <a:lnRef idx="0">
            <a:scrgbClr r="0" g="0" b="0"/>
          </a:lnRef>
          <a:fillRef idx="0">
            <a:scrgbClr r="0" g="0" b="0"/>
          </a:fillRef>
          <a:effectRef idx="0">
            <a:scrgbClr r="0" g="0" b="0"/>
          </a:effectRef>
          <a:fontRef idx="minor"/>
        </p:style>
      </p:sp>
      <p:sp>
        <p:nvSpPr>
          <p:cNvPr id="174" name="CustomShape 7"/>
          <p:cNvSpPr/>
          <p:nvPr/>
        </p:nvSpPr>
        <p:spPr>
          <a:xfrm>
            <a:off x="4073760" y="3141720"/>
            <a:ext cx="19800" cy="720"/>
          </a:xfrm>
          <a:custGeom>
            <a:avLst/>
            <a:gdLst/>
            <a:ahLst/>
            <a:cxnLst/>
            <a:rect l="l" t="t" r="r" b="b"/>
            <a:pathLst>
              <a:path w="14">
                <a:moveTo>
                  <a:pt x="14" y="0"/>
                </a:moveTo>
                <a:lnTo>
                  <a:pt x="0" y="0"/>
                </a:lnTo>
                <a:lnTo>
                  <a:pt x="14" y="0"/>
                </a:lnTo>
                <a:close/>
              </a:path>
            </a:pathLst>
          </a:custGeom>
          <a:solidFill>
            <a:srgbClr val="800000"/>
          </a:solidFill>
          <a:ln w="22320">
            <a:solidFill>
              <a:srgbClr val="800000"/>
            </a:solidFill>
            <a:round/>
          </a:ln>
        </p:spPr>
        <p:style>
          <a:lnRef idx="0">
            <a:scrgbClr r="0" g="0" b="0"/>
          </a:lnRef>
          <a:fillRef idx="0">
            <a:scrgbClr r="0" g="0" b="0"/>
          </a:fillRef>
          <a:effectRef idx="0">
            <a:scrgbClr r="0" g="0" b="0"/>
          </a:effectRef>
          <a:fontRef idx="minor"/>
        </p:style>
      </p:sp>
      <p:sp>
        <p:nvSpPr>
          <p:cNvPr id="175" name="CustomShape 8"/>
          <p:cNvSpPr/>
          <p:nvPr/>
        </p:nvSpPr>
        <p:spPr>
          <a:xfrm>
            <a:off x="3421800" y="1741320"/>
            <a:ext cx="1542240" cy="1626480"/>
          </a:xfrm>
          <a:custGeom>
            <a:avLst/>
            <a:gdLst/>
            <a:ahLst/>
            <a:cxnLst/>
            <a:rect l="l" t="t" r="r" b="b"/>
            <a:pathLst>
              <a:path w="1053" h="1025">
                <a:moveTo>
                  <a:pt x="241" y="43"/>
                </a:moveTo>
                <a:lnTo>
                  <a:pt x="252" y="0"/>
                </a:lnTo>
                <a:lnTo>
                  <a:pt x="275" y="23"/>
                </a:lnTo>
                <a:lnTo>
                  <a:pt x="308" y="60"/>
                </a:lnTo>
                <a:lnTo>
                  <a:pt x="355" y="71"/>
                </a:lnTo>
                <a:lnTo>
                  <a:pt x="389" y="94"/>
                </a:lnTo>
                <a:lnTo>
                  <a:pt x="435" y="135"/>
                </a:lnTo>
                <a:lnTo>
                  <a:pt x="469" y="142"/>
                </a:lnTo>
                <a:lnTo>
                  <a:pt x="502" y="174"/>
                </a:lnTo>
                <a:lnTo>
                  <a:pt x="492" y="214"/>
                </a:lnTo>
                <a:lnTo>
                  <a:pt x="435" y="223"/>
                </a:lnTo>
                <a:lnTo>
                  <a:pt x="435" y="263"/>
                </a:lnTo>
                <a:lnTo>
                  <a:pt x="413" y="314"/>
                </a:lnTo>
                <a:lnTo>
                  <a:pt x="389" y="356"/>
                </a:lnTo>
                <a:lnTo>
                  <a:pt x="435" y="368"/>
                </a:lnTo>
                <a:lnTo>
                  <a:pt x="482" y="406"/>
                </a:lnTo>
                <a:lnTo>
                  <a:pt x="526" y="417"/>
                </a:lnTo>
                <a:lnTo>
                  <a:pt x="560" y="437"/>
                </a:lnTo>
                <a:lnTo>
                  <a:pt x="593" y="456"/>
                </a:lnTo>
                <a:lnTo>
                  <a:pt x="674" y="496"/>
                </a:lnTo>
                <a:lnTo>
                  <a:pt x="754" y="509"/>
                </a:lnTo>
                <a:lnTo>
                  <a:pt x="776" y="526"/>
                </a:lnTo>
                <a:lnTo>
                  <a:pt x="834" y="550"/>
                </a:lnTo>
                <a:lnTo>
                  <a:pt x="879" y="550"/>
                </a:lnTo>
                <a:lnTo>
                  <a:pt x="926" y="550"/>
                </a:lnTo>
                <a:lnTo>
                  <a:pt x="950" y="581"/>
                </a:lnTo>
                <a:lnTo>
                  <a:pt x="973" y="620"/>
                </a:lnTo>
                <a:lnTo>
                  <a:pt x="1005" y="639"/>
                </a:lnTo>
                <a:lnTo>
                  <a:pt x="997" y="661"/>
                </a:lnTo>
                <a:lnTo>
                  <a:pt x="973" y="680"/>
                </a:lnTo>
                <a:lnTo>
                  <a:pt x="973" y="700"/>
                </a:lnTo>
                <a:lnTo>
                  <a:pt x="984" y="743"/>
                </a:lnTo>
                <a:lnTo>
                  <a:pt x="1018" y="750"/>
                </a:lnTo>
                <a:lnTo>
                  <a:pt x="1053" y="762"/>
                </a:lnTo>
                <a:lnTo>
                  <a:pt x="1030" y="782"/>
                </a:lnTo>
                <a:lnTo>
                  <a:pt x="997" y="782"/>
                </a:lnTo>
                <a:lnTo>
                  <a:pt x="960" y="802"/>
                </a:lnTo>
                <a:lnTo>
                  <a:pt x="937" y="814"/>
                </a:lnTo>
                <a:lnTo>
                  <a:pt x="914" y="833"/>
                </a:lnTo>
                <a:lnTo>
                  <a:pt x="891" y="843"/>
                </a:lnTo>
                <a:lnTo>
                  <a:pt x="867" y="862"/>
                </a:lnTo>
                <a:lnTo>
                  <a:pt x="879" y="893"/>
                </a:lnTo>
                <a:lnTo>
                  <a:pt x="891" y="925"/>
                </a:lnTo>
                <a:lnTo>
                  <a:pt x="891" y="955"/>
                </a:lnTo>
                <a:lnTo>
                  <a:pt x="879" y="945"/>
                </a:lnTo>
                <a:lnTo>
                  <a:pt x="867" y="987"/>
                </a:lnTo>
                <a:lnTo>
                  <a:pt x="857" y="1025"/>
                </a:lnTo>
                <a:lnTo>
                  <a:pt x="824" y="1025"/>
                </a:lnTo>
                <a:lnTo>
                  <a:pt x="798" y="1025"/>
                </a:lnTo>
                <a:lnTo>
                  <a:pt x="776" y="1017"/>
                </a:lnTo>
                <a:lnTo>
                  <a:pt x="767" y="995"/>
                </a:lnTo>
                <a:lnTo>
                  <a:pt x="767" y="974"/>
                </a:lnTo>
                <a:lnTo>
                  <a:pt x="767" y="945"/>
                </a:lnTo>
                <a:lnTo>
                  <a:pt x="741" y="945"/>
                </a:lnTo>
                <a:lnTo>
                  <a:pt x="731" y="955"/>
                </a:lnTo>
                <a:lnTo>
                  <a:pt x="707" y="932"/>
                </a:lnTo>
                <a:lnTo>
                  <a:pt x="688" y="925"/>
                </a:lnTo>
                <a:lnTo>
                  <a:pt x="652" y="882"/>
                </a:lnTo>
                <a:lnTo>
                  <a:pt x="628" y="862"/>
                </a:lnTo>
                <a:lnTo>
                  <a:pt x="606" y="852"/>
                </a:lnTo>
                <a:lnTo>
                  <a:pt x="582" y="852"/>
                </a:lnTo>
                <a:lnTo>
                  <a:pt x="526" y="882"/>
                </a:lnTo>
                <a:lnTo>
                  <a:pt x="492" y="882"/>
                </a:lnTo>
                <a:lnTo>
                  <a:pt x="502" y="852"/>
                </a:lnTo>
                <a:lnTo>
                  <a:pt x="459" y="862"/>
                </a:lnTo>
                <a:lnTo>
                  <a:pt x="423" y="862"/>
                </a:lnTo>
                <a:lnTo>
                  <a:pt x="423" y="843"/>
                </a:lnTo>
                <a:lnTo>
                  <a:pt x="389" y="833"/>
                </a:lnTo>
                <a:lnTo>
                  <a:pt x="355" y="843"/>
                </a:lnTo>
                <a:lnTo>
                  <a:pt x="310" y="866"/>
                </a:lnTo>
                <a:lnTo>
                  <a:pt x="296" y="843"/>
                </a:lnTo>
                <a:lnTo>
                  <a:pt x="286" y="833"/>
                </a:lnTo>
                <a:lnTo>
                  <a:pt x="259" y="847"/>
                </a:lnTo>
                <a:lnTo>
                  <a:pt x="229" y="852"/>
                </a:lnTo>
                <a:lnTo>
                  <a:pt x="227" y="822"/>
                </a:lnTo>
                <a:lnTo>
                  <a:pt x="213" y="811"/>
                </a:lnTo>
                <a:lnTo>
                  <a:pt x="192" y="814"/>
                </a:lnTo>
                <a:lnTo>
                  <a:pt x="183" y="842"/>
                </a:lnTo>
                <a:lnTo>
                  <a:pt x="192" y="893"/>
                </a:lnTo>
                <a:lnTo>
                  <a:pt x="207" y="932"/>
                </a:lnTo>
                <a:lnTo>
                  <a:pt x="207" y="945"/>
                </a:lnTo>
                <a:lnTo>
                  <a:pt x="183" y="974"/>
                </a:lnTo>
                <a:lnTo>
                  <a:pt x="160" y="974"/>
                </a:lnTo>
                <a:lnTo>
                  <a:pt x="138" y="974"/>
                </a:lnTo>
                <a:lnTo>
                  <a:pt x="114" y="945"/>
                </a:lnTo>
                <a:lnTo>
                  <a:pt x="114" y="913"/>
                </a:lnTo>
                <a:lnTo>
                  <a:pt x="114" y="872"/>
                </a:lnTo>
                <a:lnTo>
                  <a:pt x="141" y="838"/>
                </a:lnTo>
                <a:lnTo>
                  <a:pt x="148" y="793"/>
                </a:lnTo>
                <a:lnTo>
                  <a:pt x="192" y="782"/>
                </a:lnTo>
                <a:lnTo>
                  <a:pt x="227" y="762"/>
                </a:lnTo>
                <a:lnTo>
                  <a:pt x="227" y="700"/>
                </a:lnTo>
                <a:lnTo>
                  <a:pt x="227" y="661"/>
                </a:lnTo>
                <a:lnTo>
                  <a:pt x="216" y="630"/>
                </a:lnTo>
                <a:lnTo>
                  <a:pt x="173" y="620"/>
                </a:lnTo>
                <a:lnTo>
                  <a:pt x="125" y="608"/>
                </a:lnTo>
                <a:lnTo>
                  <a:pt x="114" y="600"/>
                </a:lnTo>
                <a:lnTo>
                  <a:pt x="94" y="600"/>
                </a:lnTo>
                <a:lnTo>
                  <a:pt x="70" y="600"/>
                </a:lnTo>
                <a:lnTo>
                  <a:pt x="46" y="600"/>
                </a:lnTo>
                <a:lnTo>
                  <a:pt x="58" y="558"/>
                </a:lnTo>
                <a:lnTo>
                  <a:pt x="46" y="526"/>
                </a:lnTo>
                <a:lnTo>
                  <a:pt x="34" y="496"/>
                </a:lnTo>
                <a:lnTo>
                  <a:pt x="34" y="479"/>
                </a:lnTo>
                <a:lnTo>
                  <a:pt x="46" y="437"/>
                </a:lnTo>
                <a:lnTo>
                  <a:pt x="34" y="397"/>
                </a:lnTo>
                <a:lnTo>
                  <a:pt x="13" y="368"/>
                </a:lnTo>
                <a:lnTo>
                  <a:pt x="13" y="348"/>
                </a:lnTo>
                <a:lnTo>
                  <a:pt x="0" y="287"/>
                </a:lnTo>
                <a:lnTo>
                  <a:pt x="13" y="245"/>
                </a:lnTo>
                <a:lnTo>
                  <a:pt x="24" y="193"/>
                </a:lnTo>
                <a:lnTo>
                  <a:pt x="46" y="163"/>
                </a:lnTo>
                <a:lnTo>
                  <a:pt x="70" y="135"/>
                </a:lnTo>
                <a:lnTo>
                  <a:pt x="94" y="102"/>
                </a:lnTo>
                <a:lnTo>
                  <a:pt x="103" y="60"/>
                </a:lnTo>
                <a:lnTo>
                  <a:pt x="114" y="43"/>
                </a:lnTo>
                <a:lnTo>
                  <a:pt x="160" y="30"/>
                </a:lnTo>
                <a:lnTo>
                  <a:pt x="207" y="43"/>
                </a:lnTo>
                <a:lnTo>
                  <a:pt x="241" y="43"/>
                </a:lnTo>
                <a:close/>
              </a:path>
            </a:pathLst>
          </a:custGeom>
          <a:solidFill>
            <a:srgbClr val="FFFF66"/>
          </a:solidFill>
          <a:ln w="3240">
            <a:solidFill>
              <a:srgbClr val="000000"/>
            </a:solidFill>
            <a:round/>
          </a:ln>
        </p:spPr>
        <p:style>
          <a:lnRef idx="0">
            <a:scrgbClr r="0" g="0" b="0"/>
          </a:lnRef>
          <a:fillRef idx="0">
            <a:scrgbClr r="0" g="0" b="0"/>
          </a:fillRef>
          <a:effectRef idx="0">
            <a:scrgbClr r="0" g="0" b="0"/>
          </a:effectRef>
          <a:fontRef idx="minor"/>
        </p:style>
      </p:sp>
      <p:sp>
        <p:nvSpPr>
          <p:cNvPr id="176" name="CustomShape 9"/>
          <p:cNvSpPr/>
          <p:nvPr/>
        </p:nvSpPr>
        <p:spPr>
          <a:xfrm>
            <a:off x="1446480" y="3110040"/>
            <a:ext cx="1338480" cy="1050120"/>
          </a:xfrm>
          <a:custGeom>
            <a:avLst/>
            <a:gdLst/>
            <a:ahLst/>
            <a:cxnLst/>
            <a:rect l="l" t="t" r="r" b="b"/>
            <a:pathLst>
              <a:path w="914" h="662">
                <a:moveTo>
                  <a:pt x="0" y="93"/>
                </a:moveTo>
                <a:lnTo>
                  <a:pt x="46" y="83"/>
                </a:lnTo>
                <a:lnTo>
                  <a:pt x="92" y="70"/>
                </a:lnTo>
                <a:lnTo>
                  <a:pt x="103" y="63"/>
                </a:lnTo>
                <a:lnTo>
                  <a:pt x="116" y="31"/>
                </a:lnTo>
                <a:lnTo>
                  <a:pt x="159" y="43"/>
                </a:lnTo>
                <a:lnTo>
                  <a:pt x="216" y="43"/>
                </a:lnTo>
                <a:lnTo>
                  <a:pt x="251" y="51"/>
                </a:lnTo>
                <a:lnTo>
                  <a:pt x="296" y="51"/>
                </a:lnTo>
                <a:lnTo>
                  <a:pt x="343" y="43"/>
                </a:lnTo>
                <a:lnTo>
                  <a:pt x="388" y="63"/>
                </a:lnTo>
                <a:lnTo>
                  <a:pt x="433" y="43"/>
                </a:lnTo>
                <a:lnTo>
                  <a:pt x="458" y="0"/>
                </a:lnTo>
                <a:lnTo>
                  <a:pt x="514" y="10"/>
                </a:lnTo>
                <a:lnTo>
                  <a:pt x="570" y="10"/>
                </a:lnTo>
                <a:lnTo>
                  <a:pt x="604" y="20"/>
                </a:lnTo>
                <a:lnTo>
                  <a:pt x="652" y="43"/>
                </a:lnTo>
                <a:lnTo>
                  <a:pt x="697" y="63"/>
                </a:lnTo>
                <a:lnTo>
                  <a:pt x="742" y="63"/>
                </a:lnTo>
                <a:lnTo>
                  <a:pt x="754" y="103"/>
                </a:lnTo>
                <a:lnTo>
                  <a:pt x="790" y="143"/>
                </a:lnTo>
                <a:lnTo>
                  <a:pt x="823" y="191"/>
                </a:lnTo>
                <a:lnTo>
                  <a:pt x="857" y="223"/>
                </a:lnTo>
                <a:lnTo>
                  <a:pt x="891" y="236"/>
                </a:lnTo>
                <a:lnTo>
                  <a:pt x="902" y="263"/>
                </a:lnTo>
                <a:lnTo>
                  <a:pt x="914" y="294"/>
                </a:lnTo>
                <a:lnTo>
                  <a:pt x="902" y="306"/>
                </a:lnTo>
                <a:lnTo>
                  <a:pt x="879" y="326"/>
                </a:lnTo>
                <a:lnTo>
                  <a:pt x="869" y="346"/>
                </a:lnTo>
                <a:lnTo>
                  <a:pt x="869" y="388"/>
                </a:lnTo>
                <a:lnTo>
                  <a:pt x="869" y="418"/>
                </a:lnTo>
                <a:lnTo>
                  <a:pt x="857" y="428"/>
                </a:lnTo>
                <a:lnTo>
                  <a:pt x="823" y="428"/>
                </a:lnTo>
                <a:lnTo>
                  <a:pt x="835" y="468"/>
                </a:lnTo>
                <a:lnTo>
                  <a:pt x="869" y="468"/>
                </a:lnTo>
                <a:lnTo>
                  <a:pt x="869" y="487"/>
                </a:lnTo>
                <a:lnTo>
                  <a:pt x="857" y="487"/>
                </a:lnTo>
                <a:lnTo>
                  <a:pt x="823" y="498"/>
                </a:lnTo>
                <a:lnTo>
                  <a:pt x="812" y="507"/>
                </a:lnTo>
                <a:lnTo>
                  <a:pt x="812" y="519"/>
                </a:lnTo>
                <a:lnTo>
                  <a:pt x="812" y="539"/>
                </a:lnTo>
                <a:lnTo>
                  <a:pt x="799" y="561"/>
                </a:lnTo>
                <a:lnTo>
                  <a:pt x="764" y="569"/>
                </a:lnTo>
                <a:lnTo>
                  <a:pt x="754" y="579"/>
                </a:lnTo>
                <a:lnTo>
                  <a:pt x="742" y="601"/>
                </a:lnTo>
                <a:lnTo>
                  <a:pt x="732" y="619"/>
                </a:lnTo>
                <a:lnTo>
                  <a:pt x="707" y="642"/>
                </a:lnTo>
                <a:lnTo>
                  <a:pt x="697" y="628"/>
                </a:lnTo>
                <a:lnTo>
                  <a:pt x="697" y="650"/>
                </a:lnTo>
                <a:lnTo>
                  <a:pt x="673" y="662"/>
                </a:lnTo>
                <a:lnTo>
                  <a:pt x="640" y="662"/>
                </a:lnTo>
                <a:lnTo>
                  <a:pt x="629" y="662"/>
                </a:lnTo>
                <a:lnTo>
                  <a:pt x="640" y="628"/>
                </a:lnTo>
                <a:lnTo>
                  <a:pt x="652" y="590"/>
                </a:lnTo>
                <a:lnTo>
                  <a:pt x="652" y="548"/>
                </a:lnTo>
                <a:lnTo>
                  <a:pt x="652" y="530"/>
                </a:lnTo>
                <a:lnTo>
                  <a:pt x="652" y="507"/>
                </a:lnTo>
                <a:lnTo>
                  <a:pt x="640" y="468"/>
                </a:lnTo>
                <a:lnTo>
                  <a:pt x="665" y="448"/>
                </a:lnTo>
                <a:lnTo>
                  <a:pt x="665" y="437"/>
                </a:lnTo>
                <a:lnTo>
                  <a:pt x="640" y="437"/>
                </a:lnTo>
                <a:lnTo>
                  <a:pt x="640" y="394"/>
                </a:lnTo>
                <a:lnTo>
                  <a:pt x="652" y="356"/>
                </a:lnTo>
                <a:lnTo>
                  <a:pt x="640" y="356"/>
                </a:lnTo>
                <a:lnTo>
                  <a:pt x="617" y="346"/>
                </a:lnTo>
                <a:lnTo>
                  <a:pt x="594" y="346"/>
                </a:lnTo>
                <a:lnTo>
                  <a:pt x="604" y="366"/>
                </a:lnTo>
                <a:lnTo>
                  <a:pt x="604" y="408"/>
                </a:lnTo>
                <a:lnTo>
                  <a:pt x="594" y="437"/>
                </a:lnTo>
                <a:lnTo>
                  <a:pt x="570" y="476"/>
                </a:lnTo>
                <a:lnTo>
                  <a:pt x="537" y="498"/>
                </a:lnTo>
                <a:lnTo>
                  <a:pt x="502" y="519"/>
                </a:lnTo>
                <a:lnTo>
                  <a:pt x="458" y="530"/>
                </a:lnTo>
                <a:lnTo>
                  <a:pt x="445" y="539"/>
                </a:lnTo>
                <a:lnTo>
                  <a:pt x="388" y="548"/>
                </a:lnTo>
                <a:lnTo>
                  <a:pt x="343" y="539"/>
                </a:lnTo>
                <a:lnTo>
                  <a:pt x="320" y="530"/>
                </a:lnTo>
                <a:lnTo>
                  <a:pt x="296" y="530"/>
                </a:lnTo>
                <a:lnTo>
                  <a:pt x="275" y="507"/>
                </a:lnTo>
                <a:lnTo>
                  <a:pt x="260" y="487"/>
                </a:lnTo>
                <a:lnTo>
                  <a:pt x="229" y="459"/>
                </a:lnTo>
                <a:lnTo>
                  <a:pt x="206" y="428"/>
                </a:lnTo>
                <a:lnTo>
                  <a:pt x="181" y="394"/>
                </a:lnTo>
                <a:lnTo>
                  <a:pt x="148" y="377"/>
                </a:lnTo>
                <a:lnTo>
                  <a:pt x="136" y="337"/>
                </a:lnTo>
                <a:lnTo>
                  <a:pt x="136" y="306"/>
                </a:lnTo>
                <a:lnTo>
                  <a:pt x="173" y="316"/>
                </a:lnTo>
                <a:lnTo>
                  <a:pt x="206" y="306"/>
                </a:lnTo>
                <a:lnTo>
                  <a:pt x="251" y="306"/>
                </a:lnTo>
                <a:lnTo>
                  <a:pt x="296" y="285"/>
                </a:lnTo>
                <a:lnTo>
                  <a:pt x="320" y="263"/>
                </a:lnTo>
                <a:lnTo>
                  <a:pt x="343" y="244"/>
                </a:lnTo>
                <a:lnTo>
                  <a:pt x="352" y="223"/>
                </a:lnTo>
                <a:lnTo>
                  <a:pt x="308" y="244"/>
                </a:lnTo>
                <a:lnTo>
                  <a:pt x="286" y="244"/>
                </a:lnTo>
                <a:lnTo>
                  <a:pt x="241" y="244"/>
                </a:lnTo>
                <a:lnTo>
                  <a:pt x="195" y="244"/>
                </a:lnTo>
                <a:lnTo>
                  <a:pt x="159" y="223"/>
                </a:lnTo>
                <a:lnTo>
                  <a:pt x="124" y="206"/>
                </a:lnTo>
                <a:lnTo>
                  <a:pt x="92" y="206"/>
                </a:lnTo>
                <a:lnTo>
                  <a:pt x="79" y="183"/>
                </a:lnTo>
                <a:lnTo>
                  <a:pt x="70" y="143"/>
                </a:lnTo>
                <a:lnTo>
                  <a:pt x="79" y="125"/>
                </a:lnTo>
                <a:lnTo>
                  <a:pt x="79" y="103"/>
                </a:lnTo>
                <a:lnTo>
                  <a:pt x="34" y="125"/>
                </a:lnTo>
                <a:lnTo>
                  <a:pt x="24" y="112"/>
                </a:lnTo>
                <a:lnTo>
                  <a:pt x="0" y="93"/>
                </a:lnTo>
                <a:close/>
              </a:path>
            </a:pathLst>
          </a:custGeom>
          <a:solidFill>
            <a:srgbClr val="FFCC66"/>
          </a:solidFill>
          <a:ln w="3240">
            <a:solidFill>
              <a:srgbClr val="000000"/>
            </a:solidFill>
            <a:round/>
          </a:ln>
        </p:spPr>
        <p:style>
          <a:lnRef idx="0">
            <a:scrgbClr r="0" g="0" b="0"/>
          </a:lnRef>
          <a:fillRef idx="0">
            <a:scrgbClr r="0" g="0" b="0"/>
          </a:fillRef>
          <a:effectRef idx="0">
            <a:scrgbClr r="0" g="0" b="0"/>
          </a:effectRef>
          <a:fontRef idx="minor"/>
        </p:style>
      </p:sp>
      <p:sp>
        <p:nvSpPr>
          <p:cNvPr id="177" name="CustomShape 10"/>
          <p:cNvSpPr/>
          <p:nvPr/>
        </p:nvSpPr>
        <p:spPr>
          <a:xfrm>
            <a:off x="4692240" y="2598840"/>
            <a:ext cx="970920" cy="1173960"/>
          </a:xfrm>
          <a:custGeom>
            <a:avLst/>
            <a:gdLst/>
            <a:ahLst/>
            <a:cxnLst/>
            <a:rect l="l" t="t" r="r" b="b"/>
            <a:pathLst>
              <a:path w="663" h="740">
                <a:moveTo>
                  <a:pt x="59" y="0"/>
                </a:moveTo>
                <a:lnTo>
                  <a:pt x="93" y="0"/>
                </a:lnTo>
                <a:lnTo>
                  <a:pt x="138" y="0"/>
                </a:lnTo>
                <a:lnTo>
                  <a:pt x="186" y="18"/>
                </a:lnTo>
                <a:lnTo>
                  <a:pt x="219" y="60"/>
                </a:lnTo>
                <a:lnTo>
                  <a:pt x="276" y="68"/>
                </a:lnTo>
                <a:lnTo>
                  <a:pt x="321" y="60"/>
                </a:lnTo>
                <a:lnTo>
                  <a:pt x="332" y="80"/>
                </a:lnTo>
                <a:lnTo>
                  <a:pt x="380" y="90"/>
                </a:lnTo>
                <a:lnTo>
                  <a:pt x="445" y="99"/>
                </a:lnTo>
                <a:lnTo>
                  <a:pt x="482" y="111"/>
                </a:lnTo>
                <a:lnTo>
                  <a:pt x="528" y="111"/>
                </a:lnTo>
                <a:lnTo>
                  <a:pt x="584" y="121"/>
                </a:lnTo>
                <a:lnTo>
                  <a:pt x="630" y="121"/>
                </a:lnTo>
                <a:lnTo>
                  <a:pt x="663" y="90"/>
                </a:lnTo>
                <a:lnTo>
                  <a:pt x="663" y="99"/>
                </a:lnTo>
                <a:lnTo>
                  <a:pt x="663" y="131"/>
                </a:lnTo>
                <a:lnTo>
                  <a:pt x="641" y="140"/>
                </a:lnTo>
                <a:lnTo>
                  <a:pt x="630" y="170"/>
                </a:lnTo>
                <a:lnTo>
                  <a:pt x="641" y="210"/>
                </a:lnTo>
                <a:lnTo>
                  <a:pt x="653" y="242"/>
                </a:lnTo>
                <a:lnTo>
                  <a:pt x="653" y="274"/>
                </a:lnTo>
                <a:lnTo>
                  <a:pt x="653" y="312"/>
                </a:lnTo>
                <a:lnTo>
                  <a:pt x="641" y="342"/>
                </a:lnTo>
                <a:lnTo>
                  <a:pt x="630" y="385"/>
                </a:lnTo>
                <a:lnTo>
                  <a:pt x="617" y="405"/>
                </a:lnTo>
                <a:lnTo>
                  <a:pt x="607" y="434"/>
                </a:lnTo>
                <a:lnTo>
                  <a:pt x="571" y="447"/>
                </a:lnTo>
                <a:lnTo>
                  <a:pt x="560" y="425"/>
                </a:lnTo>
                <a:lnTo>
                  <a:pt x="552" y="455"/>
                </a:lnTo>
                <a:lnTo>
                  <a:pt x="552" y="496"/>
                </a:lnTo>
                <a:lnTo>
                  <a:pt x="528" y="477"/>
                </a:lnTo>
                <a:lnTo>
                  <a:pt x="515" y="496"/>
                </a:lnTo>
                <a:lnTo>
                  <a:pt x="491" y="496"/>
                </a:lnTo>
                <a:lnTo>
                  <a:pt x="491" y="505"/>
                </a:lnTo>
                <a:lnTo>
                  <a:pt x="468" y="505"/>
                </a:lnTo>
                <a:lnTo>
                  <a:pt x="459" y="505"/>
                </a:lnTo>
                <a:lnTo>
                  <a:pt x="445" y="528"/>
                </a:lnTo>
                <a:lnTo>
                  <a:pt x="423" y="528"/>
                </a:lnTo>
                <a:lnTo>
                  <a:pt x="415" y="505"/>
                </a:lnTo>
                <a:lnTo>
                  <a:pt x="364" y="496"/>
                </a:lnTo>
                <a:lnTo>
                  <a:pt x="364" y="505"/>
                </a:lnTo>
                <a:lnTo>
                  <a:pt x="364" y="537"/>
                </a:lnTo>
                <a:lnTo>
                  <a:pt x="401" y="558"/>
                </a:lnTo>
                <a:lnTo>
                  <a:pt x="415" y="585"/>
                </a:lnTo>
                <a:lnTo>
                  <a:pt x="445" y="607"/>
                </a:lnTo>
                <a:lnTo>
                  <a:pt x="468" y="628"/>
                </a:lnTo>
                <a:lnTo>
                  <a:pt x="504" y="648"/>
                </a:lnTo>
                <a:lnTo>
                  <a:pt x="504" y="678"/>
                </a:lnTo>
                <a:lnTo>
                  <a:pt x="504" y="699"/>
                </a:lnTo>
                <a:lnTo>
                  <a:pt x="468" y="688"/>
                </a:lnTo>
                <a:lnTo>
                  <a:pt x="436" y="668"/>
                </a:lnTo>
                <a:lnTo>
                  <a:pt x="401" y="668"/>
                </a:lnTo>
                <a:lnTo>
                  <a:pt x="389" y="648"/>
                </a:lnTo>
                <a:lnTo>
                  <a:pt x="389" y="678"/>
                </a:lnTo>
                <a:lnTo>
                  <a:pt x="389" y="716"/>
                </a:lnTo>
                <a:lnTo>
                  <a:pt x="380" y="740"/>
                </a:lnTo>
                <a:lnTo>
                  <a:pt x="357" y="716"/>
                </a:lnTo>
                <a:lnTo>
                  <a:pt x="332" y="716"/>
                </a:lnTo>
                <a:lnTo>
                  <a:pt x="310" y="716"/>
                </a:lnTo>
                <a:lnTo>
                  <a:pt x="276" y="730"/>
                </a:lnTo>
                <a:lnTo>
                  <a:pt x="241" y="730"/>
                </a:lnTo>
                <a:lnTo>
                  <a:pt x="252" y="699"/>
                </a:lnTo>
                <a:lnTo>
                  <a:pt x="252" y="688"/>
                </a:lnTo>
                <a:lnTo>
                  <a:pt x="229" y="688"/>
                </a:lnTo>
                <a:lnTo>
                  <a:pt x="172" y="688"/>
                </a:lnTo>
                <a:lnTo>
                  <a:pt x="138" y="688"/>
                </a:lnTo>
                <a:lnTo>
                  <a:pt x="130" y="699"/>
                </a:lnTo>
                <a:lnTo>
                  <a:pt x="130" y="659"/>
                </a:lnTo>
                <a:lnTo>
                  <a:pt x="138" y="628"/>
                </a:lnTo>
                <a:lnTo>
                  <a:pt x="138" y="598"/>
                </a:lnTo>
                <a:lnTo>
                  <a:pt x="130" y="577"/>
                </a:lnTo>
                <a:lnTo>
                  <a:pt x="106" y="545"/>
                </a:lnTo>
                <a:lnTo>
                  <a:pt x="83" y="505"/>
                </a:lnTo>
                <a:lnTo>
                  <a:pt x="36" y="485"/>
                </a:lnTo>
                <a:lnTo>
                  <a:pt x="36" y="465"/>
                </a:lnTo>
                <a:lnTo>
                  <a:pt x="0" y="465"/>
                </a:lnTo>
                <a:lnTo>
                  <a:pt x="12" y="434"/>
                </a:lnTo>
                <a:lnTo>
                  <a:pt x="24" y="392"/>
                </a:lnTo>
                <a:lnTo>
                  <a:pt x="24" y="353"/>
                </a:lnTo>
                <a:lnTo>
                  <a:pt x="12" y="312"/>
                </a:lnTo>
                <a:lnTo>
                  <a:pt x="47" y="293"/>
                </a:lnTo>
                <a:lnTo>
                  <a:pt x="83" y="274"/>
                </a:lnTo>
                <a:lnTo>
                  <a:pt x="93" y="253"/>
                </a:lnTo>
                <a:lnTo>
                  <a:pt x="172" y="242"/>
                </a:lnTo>
                <a:lnTo>
                  <a:pt x="186" y="210"/>
                </a:lnTo>
                <a:lnTo>
                  <a:pt x="138" y="193"/>
                </a:lnTo>
                <a:lnTo>
                  <a:pt x="117" y="99"/>
                </a:lnTo>
                <a:lnTo>
                  <a:pt x="130" y="68"/>
                </a:lnTo>
                <a:lnTo>
                  <a:pt x="93" y="60"/>
                </a:lnTo>
                <a:lnTo>
                  <a:pt x="70" y="27"/>
                </a:lnTo>
                <a:lnTo>
                  <a:pt x="59" y="0"/>
                </a:lnTo>
                <a:close/>
              </a:path>
            </a:pathLst>
          </a:custGeom>
          <a:solidFill>
            <a:srgbClr val="CCCCFF"/>
          </a:solidFill>
          <a:ln w="3240">
            <a:solidFill>
              <a:srgbClr val="000000"/>
            </a:solidFill>
            <a:round/>
          </a:ln>
        </p:spPr>
        <p:style>
          <a:lnRef idx="0">
            <a:scrgbClr r="0" g="0" b="0"/>
          </a:lnRef>
          <a:fillRef idx="0">
            <a:scrgbClr r="0" g="0" b="0"/>
          </a:fillRef>
          <a:effectRef idx="0">
            <a:scrgbClr r="0" g="0" b="0"/>
          </a:effectRef>
          <a:fontRef idx="minor"/>
        </p:style>
      </p:sp>
      <p:sp>
        <p:nvSpPr>
          <p:cNvPr id="178" name="CustomShape 11"/>
          <p:cNvSpPr/>
          <p:nvPr/>
        </p:nvSpPr>
        <p:spPr>
          <a:xfrm>
            <a:off x="4258440" y="3627360"/>
            <a:ext cx="1337040" cy="1046880"/>
          </a:xfrm>
          <a:custGeom>
            <a:avLst/>
            <a:gdLst/>
            <a:ahLst/>
            <a:cxnLst/>
            <a:rect l="l" t="t" r="r" b="b"/>
            <a:pathLst>
              <a:path w="913" h="660">
                <a:moveTo>
                  <a:pt x="515" y="488"/>
                </a:moveTo>
                <a:lnTo>
                  <a:pt x="503" y="456"/>
                </a:lnTo>
                <a:lnTo>
                  <a:pt x="468" y="479"/>
                </a:lnTo>
                <a:lnTo>
                  <a:pt x="459" y="496"/>
                </a:lnTo>
                <a:lnTo>
                  <a:pt x="434" y="528"/>
                </a:lnTo>
                <a:lnTo>
                  <a:pt x="389" y="519"/>
                </a:lnTo>
                <a:lnTo>
                  <a:pt x="379" y="496"/>
                </a:lnTo>
                <a:lnTo>
                  <a:pt x="355" y="479"/>
                </a:lnTo>
                <a:lnTo>
                  <a:pt x="308" y="488"/>
                </a:lnTo>
                <a:lnTo>
                  <a:pt x="286" y="496"/>
                </a:lnTo>
                <a:lnTo>
                  <a:pt x="273" y="537"/>
                </a:lnTo>
                <a:lnTo>
                  <a:pt x="240" y="569"/>
                </a:lnTo>
                <a:lnTo>
                  <a:pt x="227" y="579"/>
                </a:lnTo>
                <a:lnTo>
                  <a:pt x="196" y="599"/>
                </a:lnTo>
                <a:lnTo>
                  <a:pt x="170" y="569"/>
                </a:lnTo>
                <a:lnTo>
                  <a:pt x="149" y="579"/>
                </a:lnTo>
                <a:lnTo>
                  <a:pt x="136" y="620"/>
                </a:lnTo>
                <a:lnTo>
                  <a:pt x="117" y="630"/>
                </a:lnTo>
                <a:lnTo>
                  <a:pt x="93" y="630"/>
                </a:lnTo>
                <a:lnTo>
                  <a:pt x="47" y="650"/>
                </a:lnTo>
                <a:lnTo>
                  <a:pt x="11" y="660"/>
                </a:lnTo>
                <a:lnTo>
                  <a:pt x="0" y="650"/>
                </a:lnTo>
                <a:lnTo>
                  <a:pt x="11" y="630"/>
                </a:lnTo>
                <a:lnTo>
                  <a:pt x="22" y="599"/>
                </a:lnTo>
                <a:lnTo>
                  <a:pt x="35" y="588"/>
                </a:lnTo>
                <a:lnTo>
                  <a:pt x="47" y="558"/>
                </a:lnTo>
                <a:lnTo>
                  <a:pt x="81" y="548"/>
                </a:lnTo>
                <a:lnTo>
                  <a:pt x="127" y="519"/>
                </a:lnTo>
                <a:lnTo>
                  <a:pt x="127" y="488"/>
                </a:lnTo>
                <a:lnTo>
                  <a:pt x="117" y="447"/>
                </a:lnTo>
                <a:lnTo>
                  <a:pt x="117" y="427"/>
                </a:lnTo>
                <a:lnTo>
                  <a:pt x="103" y="384"/>
                </a:lnTo>
                <a:lnTo>
                  <a:pt x="93" y="345"/>
                </a:lnTo>
                <a:lnTo>
                  <a:pt x="127" y="364"/>
                </a:lnTo>
                <a:lnTo>
                  <a:pt x="160" y="364"/>
                </a:lnTo>
                <a:lnTo>
                  <a:pt x="183" y="374"/>
                </a:lnTo>
                <a:lnTo>
                  <a:pt x="196" y="374"/>
                </a:lnTo>
                <a:lnTo>
                  <a:pt x="196" y="356"/>
                </a:lnTo>
                <a:lnTo>
                  <a:pt x="160" y="324"/>
                </a:lnTo>
                <a:lnTo>
                  <a:pt x="160" y="283"/>
                </a:lnTo>
                <a:lnTo>
                  <a:pt x="160" y="243"/>
                </a:lnTo>
                <a:lnTo>
                  <a:pt x="196" y="204"/>
                </a:lnTo>
                <a:lnTo>
                  <a:pt x="253" y="204"/>
                </a:lnTo>
                <a:lnTo>
                  <a:pt x="286" y="204"/>
                </a:lnTo>
                <a:lnTo>
                  <a:pt x="320" y="172"/>
                </a:lnTo>
                <a:lnTo>
                  <a:pt x="320" y="133"/>
                </a:lnTo>
                <a:lnTo>
                  <a:pt x="332" y="82"/>
                </a:lnTo>
                <a:lnTo>
                  <a:pt x="343" y="40"/>
                </a:lnTo>
                <a:lnTo>
                  <a:pt x="379" y="40"/>
                </a:lnTo>
                <a:lnTo>
                  <a:pt x="426" y="0"/>
                </a:lnTo>
                <a:lnTo>
                  <a:pt x="447" y="30"/>
                </a:lnTo>
                <a:lnTo>
                  <a:pt x="515" y="30"/>
                </a:lnTo>
                <a:lnTo>
                  <a:pt x="548" y="30"/>
                </a:lnTo>
                <a:lnTo>
                  <a:pt x="548" y="68"/>
                </a:lnTo>
                <a:lnTo>
                  <a:pt x="572" y="62"/>
                </a:lnTo>
                <a:lnTo>
                  <a:pt x="628" y="62"/>
                </a:lnTo>
                <a:lnTo>
                  <a:pt x="660" y="68"/>
                </a:lnTo>
                <a:lnTo>
                  <a:pt x="660" y="92"/>
                </a:lnTo>
                <a:lnTo>
                  <a:pt x="685" y="51"/>
                </a:lnTo>
                <a:lnTo>
                  <a:pt x="697" y="20"/>
                </a:lnTo>
                <a:lnTo>
                  <a:pt x="732" y="30"/>
                </a:lnTo>
                <a:lnTo>
                  <a:pt x="787" y="40"/>
                </a:lnTo>
                <a:lnTo>
                  <a:pt x="824" y="68"/>
                </a:lnTo>
                <a:lnTo>
                  <a:pt x="856" y="92"/>
                </a:lnTo>
                <a:lnTo>
                  <a:pt x="894" y="92"/>
                </a:lnTo>
                <a:lnTo>
                  <a:pt x="913" y="122"/>
                </a:lnTo>
                <a:lnTo>
                  <a:pt x="867" y="133"/>
                </a:lnTo>
                <a:lnTo>
                  <a:pt x="848" y="150"/>
                </a:lnTo>
                <a:lnTo>
                  <a:pt x="834" y="193"/>
                </a:lnTo>
                <a:lnTo>
                  <a:pt x="834" y="235"/>
                </a:lnTo>
                <a:lnTo>
                  <a:pt x="834" y="275"/>
                </a:lnTo>
                <a:lnTo>
                  <a:pt x="811" y="302"/>
                </a:lnTo>
                <a:lnTo>
                  <a:pt x="787" y="316"/>
                </a:lnTo>
                <a:lnTo>
                  <a:pt x="764" y="336"/>
                </a:lnTo>
                <a:lnTo>
                  <a:pt x="732" y="364"/>
                </a:lnTo>
                <a:lnTo>
                  <a:pt x="711" y="384"/>
                </a:lnTo>
                <a:lnTo>
                  <a:pt x="676" y="384"/>
                </a:lnTo>
                <a:lnTo>
                  <a:pt x="641" y="396"/>
                </a:lnTo>
                <a:lnTo>
                  <a:pt x="628" y="384"/>
                </a:lnTo>
                <a:lnTo>
                  <a:pt x="594" y="374"/>
                </a:lnTo>
                <a:lnTo>
                  <a:pt x="594" y="396"/>
                </a:lnTo>
                <a:lnTo>
                  <a:pt x="584" y="413"/>
                </a:lnTo>
                <a:lnTo>
                  <a:pt x="584" y="427"/>
                </a:lnTo>
                <a:lnTo>
                  <a:pt x="548" y="467"/>
                </a:lnTo>
                <a:lnTo>
                  <a:pt x="515" y="488"/>
                </a:lnTo>
                <a:close/>
              </a:path>
            </a:pathLst>
          </a:custGeom>
          <a:solidFill>
            <a:srgbClr val="FFCCFF"/>
          </a:solidFill>
          <a:ln w="3240">
            <a:solidFill>
              <a:srgbClr val="000000"/>
            </a:solidFill>
            <a:round/>
          </a:ln>
        </p:spPr>
        <p:style>
          <a:lnRef idx="0">
            <a:scrgbClr r="0" g="0" b="0"/>
          </a:lnRef>
          <a:fillRef idx="0">
            <a:scrgbClr r="0" g="0" b="0"/>
          </a:fillRef>
          <a:effectRef idx="0">
            <a:scrgbClr r="0" g="0" b="0"/>
          </a:effectRef>
          <a:fontRef idx="minor"/>
        </p:style>
      </p:sp>
      <p:sp>
        <p:nvSpPr>
          <p:cNvPr id="179" name="CustomShape 12"/>
          <p:cNvSpPr/>
          <p:nvPr/>
        </p:nvSpPr>
        <p:spPr>
          <a:xfrm>
            <a:off x="5250600" y="2598840"/>
            <a:ext cx="801000" cy="1221480"/>
          </a:xfrm>
          <a:custGeom>
            <a:avLst/>
            <a:gdLst/>
            <a:ahLst/>
            <a:cxnLst/>
            <a:rect l="l" t="t" r="r" b="b"/>
            <a:pathLst>
              <a:path w="547" h="770">
                <a:moveTo>
                  <a:pt x="237" y="759"/>
                </a:moveTo>
                <a:lnTo>
                  <a:pt x="218" y="740"/>
                </a:lnTo>
                <a:lnTo>
                  <a:pt x="191" y="740"/>
                </a:lnTo>
                <a:lnTo>
                  <a:pt x="180" y="730"/>
                </a:lnTo>
                <a:lnTo>
                  <a:pt x="135" y="710"/>
                </a:lnTo>
                <a:lnTo>
                  <a:pt x="135" y="688"/>
                </a:lnTo>
                <a:lnTo>
                  <a:pt x="111" y="638"/>
                </a:lnTo>
                <a:lnTo>
                  <a:pt x="102" y="628"/>
                </a:lnTo>
                <a:lnTo>
                  <a:pt x="65" y="598"/>
                </a:lnTo>
                <a:lnTo>
                  <a:pt x="43" y="577"/>
                </a:lnTo>
                <a:lnTo>
                  <a:pt x="9" y="537"/>
                </a:lnTo>
                <a:lnTo>
                  <a:pt x="0" y="496"/>
                </a:lnTo>
                <a:lnTo>
                  <a:pt x="43" y="513"/>
                </a:lnTo>
                <a:lnTo>
                  <a:pt x="88" y="505"/>
                </a:lnTo>
                <a:lnTo>
                  <a:pt x="111" y="496"/>
                </a:lnTo>
                <a:lnTo>
                  <a:pt x="148" y="496"/>
                </a:lnTo>
                <a:lnTo>
                  <a:pt x="180" y="485"/>
                </a:lnTo>
                <a:lnTo>
                  <a:pt x="191" y="465"/>
                </a:lnTo>
                <a:lnTo>
                  <a:pt x="218" y="425"/>
                </a:lnTo>
                <a:lnTo>
                  <a:pt x="237" y="405"/>
                </a:lnTo>
                <a:lnTo>
                  <a:pt x="261" y="392"/>
                </a:lnTo>
                <a:lnTo>
                  <a:pt x="273" y="353"/>
                </a:lnTo>
                <a:lnTo>
                  <a:pt x="273" y="312"/>
                </a:lnTo>
                <a:lnTo>
                  <a:pt x="273" y="274"/>
                </a:lnTo>
                <a:lnTo>
                  <a:pt x="261" y="232"/>
                </a:lnTo>
                <a:lnTo>
                  <a:pt x="283" y="232"/>
                </a:lnTo>
                <a:lnTo>
                  <a:pt x="273" y="193"/>
                </a:lnTo>
                <a:lnTo>
                  <a:pt x="273" y="160"/>
                </a:lnTo>
                <a:lnTo>
                  <a:pt x="298" y="90"/>
                </a:lnTo>
                <a:lnTo>
                  <a:pt x="298" y="68"/>
                </a:lnTo>
                <a:lnTo>
                  <a:pt x="298" y="41"/>
                </a:lnTo>
                <a:lnTo>
                  <a:pt x="283" y="10"/>
                </a:lnTo>
                <a:lnTo>
                  <a:pt x="330" y="0"/>
                </a:lnTo>
                <a:lnTo>
                  <a:pt x="387" y="0"/>
                </a:lnTo>
                <a:lnTo>
                  <a:pt x="409" y="27"/>
                </a:lnTo>
                <a:lnTo>
                  <a:pt x="433" y="50"/>
                </a:lnTo>
                <a:lnTo>
                  <a:pt x="480" y="50"/>
                </a:lnTo>
                <a:lnTo>
                  <a:pt x="514" y="60"/>
                </a:lnTo>
                <a:lnTo>
                  <a:pt x="547" y="68"/>
                </a:lnTo>
                <a:lnTo>
                  <a:pt x="535" y="99"/>
                </a:lnTo>
                <a:lnTo>
                  <a:pt x="524" y="140"/>
                </a:lnTo>
                <a:lnTo>
                  <a:pt x="500" y="153"/>
                </a:lnTo>
                <a:lnTo>
                  <a:pt x="453" y="153"/>
                </a:lnTo>
                <a:lnTo>
                  <a:pt x="433" y="131"/>
                </a:lnTo>
                <a:lnTo>
                  <a:pt x="421" y="111"/>
                </a:lnTo>
                <a:lnTo>
                  <a:pt x="409" y="99"/>
                </a:lnTo>
                <a:lnTo>
                  <a:pt x="398" y="121"/>
                </a:lnTo>
                <a:lnTo>
                  <a:pt x="387" y="121"/>
                </a:lnTo>
                <a:lnTo>
                  <a:pt x="362" y="99"/>
                </a:lnTo>
                <a:lnTo>
                  <a:pt x="342" y="121"/>
                </a:lnTo>
                <a:lnTo>
                  <a:pt x="318" y="121"/>
                </a:lnTo>
                <a:lnTo>
                  <a:pt x="307" y="153"/>
                </a:lnTo>
                <a:lnTo>
                  <a:pt x="307" y="181"/>
                </a:lnTo>
                <a:lnTo>
                  <a:pt x="330" y="193"/>
                </a:lnTo>
                <a:lnTo>
                  <a:pt x="354" y="210"/>
                </a:lnTo>
                <a:lnTo>
                  <a:pt x="376" y="232"/>
                </a:lnTo>
                <a:lnTo>
                  <a:pt x="398" y="232"/>
                </a:lnTo>
                <a:lnTo>
                  <a:pt x="421" y="242"/>
                </a:lnTo>
                <a:lnTo>
                  <a:pt x="409" y="274"/>
                </a:lnTo>
                <a:lnTo>
                  <a:pt x="387" y="282"/>
                </a:lnTo>
                <a:lnTo>
                  <a:pt x="354" y="282"/>
                </a:lnTo>
                <a:lnTo>
                  <a:pt x="330" y="303"/>
                </a:lnTo>
                <a:lnTo>
                  <a:pt x="318" y="312"/>
                </a:lnTo>
                <a:lnTo>
                  <a:pt x="307" y="332"/>
                </a:lnTo>
                <a:lnTo>
                  <a:pt x="307" y="353"/>
                </a:lnTo>
                <a:lnTo>
                  <a:pt x="318" y="365"/>
                </a:lnTo>
                <a:lnTo>
                  <a:pt x="354" y="385"/>
                </a:lnTo>
                <a:lnTo>
                  <a:pt x="387" y="385"/>
                </a:lnTo>
                <a:lnTo>
                  <a:pt x="387" y="405"/>
                </a:lnTo>
                <a:lnTo>
                  <a:pt x="387" y="447"/>
                </a:lnTo>
                <a:lnTo>
                  <a:pt x="387" y="477"/>
                </a:lnTo>
                <a:lnTo>
                  <a:pt x="398" y="513"/>
                </a:lnTo>
                <a:lnTo>
                  <a:pt x="421" y="558"/>
                </a:lnTo>
                <a:lnTo>
                  <a:pt x="421" y="598"/>
                </a:lnTo>
                <a:lnTo>
                  <a:pt x="453" y="628"/>
                </a:lnTo>
                <a:lnTo>
                  <a:pt x="453" y="678"/>
                </a:lnTo>
                <a:lnTo>
                  <a:pt x="453" y="716"/>
                </a:lnTo>
                <a:lnTo>
                  <a:pt x="467" y="750"/>
                </a:lnTo>
                <a:lnTo>
                  <a:pt x="467" y="759"/>
                </a:lnTo>
                <a:lnTo>
                  <a:pt x="433" y="750"/>
                </a:lnTo>
                <a:lnTo>
                  <a:pt x="433" y="770"/>
                </a:lnTo>
                <a:lnTo>
                  <a:pt x="409" y="750"/>
                </a:lnTo>
                <a:lnTo>
                  <a:pt x="398" y="716"/>
                </a:lnTo>
                <a:lnTo>
                  <a:pt x="387" y="740"/>
                </a:lnTo>
                <a:lnTo>
                  <a:pt x="362" y="759"/>
                </a:lnTo>
                <a:lnTo>
                  <a:pt x="342" y="770"/>
                </a:lnTo>
                <a:lnTo>
                  <a:pt x="342" y="740"/>
                </a:lnTo>
                <a:lnTo>
                  <a:pt x="307" y="740"/>
                </a:lnTo>
                <a:lnTo>
                  <a:pt x="283" y="740"/>
                </a:lnTo>
                <a:lnTo>
                  <a:pt x="261" y="759"/>
                </a:lnTo>
                <a:lnTo>
                  <a:pt x="237" y="770"/>
                </a:lnTo>
                <a:lnTo>
                  <a:pt x="237" y="759"/>
                </a:lnTo>
                <a:close/>
              </a:path>
            </a:pathLst>
          </a:custGeom>
          <a:solidFill>
            <a:srgbClr val="99FFCC"/>
          </a:solidFill>
          <a:ln w="3240">
            <a:solidFill>
              <a:srgbClr val="000000"/>
            </a:solidFill>
            <a:round/>
          </a:ln>
        </p:spPr>
        <p:style>
          <a:lnRef idx="0">
            <a:scrgbClr r="0" g="0" b="0"/>
          </a:lnRef>
          <a:fillRef idx="0">
            <a:scrgbClr r="0" g="0" b="0"/>
          </a:fillRef>
          <a:effectRef idx="0">
            <a:scrgbClr r="0" g="0" b="0"/>
          </a:effectRef>
          <a:fontRef idx="minor"/>
        </p:style>
      </p:sp>
      <p:sp>
        <p:nvSpPr>
          <p:cNvPr id="180" name="CustomShape 13"/>
          <p:cNvSpPr/>
          <p:nvPr/>
        </p:nvSpPr>
        <p:spPr>
          <a:xfrm>
            <a:off x="5632920" y="2435400"/>
            <a:ext cx="167760" cy="191520"/>
          </a:xfrm>
          <a:custGeom>
            <a:avLst/>
            <a:gdLst/>
            <a:ahLst/>
            <a:cxnLst/>
            <a:rect l="l" t="t" r="r" b="b"/>
            <a:pathLst>
              <a:path w="115" h="121">
                <a:moveTo>
                  <a:pt x="0" y="121"/>
                </a:moveTo>
                <a:lnTo>
                  <a:pt x="0" y="103"/>
                </a:lnTo>
                <a:lnTo>
                  <a:pt x="22" y="89"/>
                </a:lnTo>
                <a:lnTo>
                  <a:pt x="0" y="50"/>
                </a:lnTo>
                <a:lnTo>
                  <a:pt x="0" y="32"/>
                </a:lnTo>
                <a:lnTo>
                  <a:pt x="37" y="12"/>
                </a:lnTo>
                <a:lnTo>
                  <a:pt x="57" y="0"/>
                </a:lnTo>
                <a:lnTo>
                  <a:pt x="93" y="0"/>
                </a:lnTo>
                <a:lnTo>
                  <a:pt x="115" y="19"/>
                </a:lnTo>
                <a:lnTo>
                  <a:pt x="115" y="59"/>
                </a:lnTo>
                <a:lnTo>
                  <a:pt x="115" y="103"/>
                </a:lnTo>
                <a:lnTo>
                  <a:pt x="101" y="103"/>
                </a:lnTo>
                <a:lnTo>
                  <a:pt x="69" y="103"/>
                </a:lnTo>
                <a:lnTo>
                  <a:pt x="46" y="121"/>
                </a:lnTo>
                <a:lnTo>
                  <a:pt x="0" y="121"/>
                </a:lnTo>
                <a:close/>
              </a:path>
            </a:pathLst>
          </a:custGeom>
          <a:solidFill>
            <a:srgbClr val="CCFF99"/>
          </a:solidFill>
          <a:ln w="3240">
            <a:solidFill>
              <a:srgbClr val="000000"/>
            </a:solidFill>
            <a:round/>
          </a:ln>
        </p:spPr>
        <p:style>
          <a:lnRef idx="0">
            <a:scrgbClr r="0" g="0" b="0"/>
          </a:lnRef>
          <a:fillRef idx="0">
            <a:scrgbClr r="0" g="0" b="0"/>
          </a:fillRef>
          <a:effectRef idx="0">
            <a:scrgbClr r="0" g="0" b="0"/>
          </a:effectRef>
          <a:fontRef idx="minor"/>
        </p:style>
      </p:sp>
      <p:sp>
        <p:nvSpPr>
          <p:cNvPr id="181" name="CustomShape 14"/>
          <p:cNvSpPr/>
          <p:nvPr/>
        </p:nvSpPr>
        <p:spPr>
          <a:xfrm>
            <a:off x="6017040" y="2354400"/>
            <a:ext cx="1239120" cy="855000"/>
          </a:xfrm>
          <a:custGeom>
            <a:avLst/>
            <a:gdLst/>
            <a:ahLst/>
            <a:cxnLst/>
            <a:rect l="l" t="t" r="r" b="b"/>
            <a:pathLst>
              <a:path w="846" h="539">
                <a:moveTo>
                  <a:pt x="0" y="285"/>
                </a:moveTo>
                <a:lnTo>
                  <a:pt x="23" y="222"/>
                </a:lnTo>
                <a:lnTo>
                  <a:pt x="69" y="204"/>
                </a:lnTo>
                <a:lnTo>
                  <a:pt x="138" y="204"/>
                </a:lnTo>
                <a:lnTo>
                  <a:pt x="195" y="204"/>
                </a:lnTo>
                <a:lnTo>
                  <a:pt x="230" y="181"/>
                </a:lnTo>
                <a:lnTo>
                  <a:pt x="286" y="214"/>
                </a:lnTo>
                <a:lnTo>
                  <a:pt x="331" y="181"/>
                </a:lnTo>
                <a:lnTo>
                  <a:pt x="368" y="172"/>
                </a:lnTo>
                <a:lnTo>
                  <a:pt x="410" y="154"/>
                </a:lnTo>
                <a:lnTo>
                  <a:pt x="471" y="164"/>
                </a:lnTo>
                <a:lnTo>
                  <a:pt x="550" y="154"/>
                </a:lnTo>
                <a:lnTo>
                  <a:pt x="584" y="110"/>
                </a:lnTo>
                <a:lnTo>
                  <a:pt x="606" y="83"/>
                </a:lnTo>
                <a:lnTo>
                  <a:pt x="640" y="63"/>
                </a:lnTo>
                <a:lnTo>
                  <a:pt x="686" y="31"/>
                </a:lnTo>
                <a:lnTo>
                  <a:pt x="754" y="20"/>
                </a:lnTo>
                <a:lnTo>
                  <a:pt x="836" y="0"/>
                </a:lnTo>
                <a:lnTo>
                  <a:pt x="836" y="31"/>
                </a:lnTo>
                <a:lnTo>
                  <a:pt x="846" y="83"/>
                </a:lnTo>
                <a:lnTo>
                  <a:pt x="836" y="101"/>
                </a:lnTo>
                <a:lnTo>
                  <a:pt x="836" y="140"/>
                </a:lnTo>
                <a:lnTo>
                  <a:pt x="786" y="164"/>
                </a:lnTo>
                <a:lnTo>
                  <a:pt x="766" y="140"/>
                </a:lnTo>
                <a:lnTo>
                  <a:pt x="731" y="140"/>
                </a:lnTo>
                <a:lnTo>
                  <a:pt x="697" y="172"/>
                </a:lnTo>
                <a:lnTo>
                  <a:pt x="674" y="214"/>
                </a:lnTo>
                <a:lnTo>
                  <a:pt x="630" y="222"/>
                </a:lnTo>
                <a:lnTo>
                  <a:pt x="606" y="265"/>
                </a:lnTo>
                <a:lnTo>
                  <a:pt x="584" y="294"/>
                </a:lnTo>
                <a:lnTo>
                  <a:pt x="560" y="324"/>
                </a:lnTo>
                <a:lnTo>
                  <a:pt x="537" y="324"/>
                </a:lnTo>
                <a:lnTo>
                  <a:pt x="524" y="347"/>
                </a:lnTo>
                <a:lnTo>
                  <a:pt x="550" y="386"/>
                </a:lnTo>
                <a:lnTo>
                  <a:pt x="537" y="416"/>
                </a:lnTo>
                <a:lnTo>
                  <a:pt x="501" y="457"/>
                </a:lnTo>
                <a:lnTo>
                  <a:pt x="481" y="486"/>
                </a:lnTo>
                <a:lnTo>
                  <a:pt x="481" y="527"/>
                </a:lnTo>
                <a:lnTo>
                  <a:pt x="444" y="507"/>
                </a:lnTo>
                <a:lnTo>
                  <a:pt x="433" y="527"/>
                </a:lnTo>
                <a:lnTo>
                  <a:pt x="402" y="539"/>
                </a:lnTo>
                <a:lnTo>
                  <a:pt x="389" y="527"/>
                </a:lnTo>
                <a:lnTo>
                  <a:pt x="368" y="486"/>
                </a:lnTo>
                <a:lnTo>
                  <a:pt x="410" y="428"/>
                </a:lnTo>
                <a:lnTo>
                  <a:pt x="433" y="386"/>
                </a:lnTo>
                <a:lnTo>
                  <a:pt x="433" y="347"/>
                </a:lnTo>
                <a:lnTo>
                  <a:pt x="402" y="335"/>
                </a:lnTo>
                <a:lnTo>
                  <a:pt x="368" y="335"/>
                </a:lnTo>
                <a:lnTo>
                  <a:pt x="354" y="307"/>
                </a:lnTo>
                <a:lnTo>
                  <a:pt x="308" y="307"/>
                </a:lnTo>
                <a:lnTo>
                  <a:pt x="286" y="294"/>
                </a:lnTo>
                <a:lnTo>
                  <a:pt x="252" y="307"/>
                </a:lnTo>
                <a:lnTo>
                  <a:pt x="241" y="314"/>
                </a:lnTo>
                <a:lnTo>
                  <a:pt x="230" y="347"/>
                </a:lnTo>
                <a:lnTo>
                  <a:pt x="195" y="324"/>
                </a:lnTo>
                <a:lnTo>
                  <a:pt x="172" y="314"/>
                </a:lnTo>
                <a:lnTo>
                  <a:pt x="138" y="314"/>
                </a:lnTo>
                <a:lnTo>
                  <a:pt x="103" y="307"/>
                </a:lnTo>
                <a:lnTo>
                  <a:pt x="69" y="314"/>
                </a:lnTo>
                <a:lnTo>
                  <a:pt x="23" y="324"/>
                </a:lnTo>
                <a:lnTo>
                  <a:pt x="11" y="307"/>
                </a:lnTo>
                <a:lnTo>
                  <a:pt x="0" y="285"/>
                </a:lnTo>
                <a:close/>
              </a:path>
            </a:pathLst>
          </a:custGeom>
          <a:solidFill>
            <a:srgbClr val="FFCCFF"/>
          </a:solidFill>
          <a:ln w="3240">
            <a:solidFill>
              <a:srgbClr val="000000"/>
            </a:solidFill>
            <a:round/>
          </a:ln>
        </p:spPr>
        <p:style>
          <a:lnRef idx="0">
            <a:scrgbClr r="0" g="0" b="0"/>
          </a:lnRef>
          <a:fillRef idx="0">
            <a:scrgbClr r="0" g="0" b="0"/>
          </a:fillRef>
          <a:effectRef idx="0">
            <a:scrgbClr r="0" g="0" b="0"/>
          </a:effectRef>
          <a:fontRef idx="minor"/>
        </p:style>
      </p:sp>
      <p:sp>
        <p:nvSpPr>
          <p:cNvPr id="182" name="CustomShape 15"/>
          <p:cNvSpPr/>
          <p:nvPr/>
        </p:nvSpPr>
        <p:spPr>
          <a:xfrm>
            <a:off x="6370200" y="2048040"/>
            <a:ext cx="1205280" cy="615240"/>
          </a:xfrm>
          <a:custGeom>
            <a:avLst/>
            <a:gdLst/>
            <a:ahLst/>
            <a:cxnLst/>
            <a:rect l="l" t="t" r="r" b="b"/>
            <a:pathLst>
              <a:path w="822" h="388">
                <a:moveTo>
                  <a:pt x="0" y="256"/>
                </a:moveTo>
                <a:lnTo>
                  <a:pt x="56" y="256"/>
                </a:lnTo>
                <a:lnTo>
                  <a:pt x="113" y="244"/>
                </a:lnTo>
                <a:lnTo>
                  <a:pt x="148" y="235"/>
                </a:lnTo>
                <a:lnTo>
                  <a:pt x="148" y="204"/>
                </a:lnTo>
                <a:lnTo>
                  <a:pt x="192" y="204"/>
                </a:lnTo>
                <a:lnTo>
                  <a:pt x="216" y="163"/>
                </a:lnTo>
                <a:lnTo>
                  <a:pt x="230" y="121"/>
                </a:lnTo>
                <a:lnTo>
                  <a:pt x="260" y="121"/>
                </a:lnTo>
                <a:lnTo>
                  <a:pt x="309" y="121"/>
                </a:lnTo>
                <a:lnTo>
                  <a:pt x="343" y="94"/>
                </a:lnTo>
                <a:lnTo>
                  <a:pt x="355" y="52"/>
                </a:lnTo>
                <a:lnTo>
                  <a:pt x="399" y="21"/>
                </a:lnTo>
                <a:lnTo>
                  <a:pt x="445" y="40"/>
                </a:lnTo>
                <a:lnTo>
                  <a:pt x="479" y="62"/>
                </a:lnTo>
                <a:lnTo>
                  <a:pt x="501" y="62"/>
                </a:lnTo>
                <a:lnTo>
                  <a:pt x="535" y="30"/>
                </a:lnTo>
                <a:lnTo>
                  <a:pt x="560" y="10"/>
                </a:lnTo>
                <a:lnTo>
                  <a:pt x="616" y="0"/>
                </a:lnTo>
                <a:lnTo>
                  <a:pt x="649" y="21"/>
                </a:lnTo>
                <a:lnTo>
                  <a:pt x="628" y="52"/>
                </a:lnTo>
                <a:lnTo>
                  <a:pt x="628" y="70"/>
                </a:lnTo>
                <a:lnTo>
                  <a:pt x="671" y="40"/>
                </a:lnTo>
                <a:lnTo>
                  <a:pt x="671" y="81"/>
                </a:lnTo>
                <a:lnTo>
                  <a:pt x="671" y="112"/>
                </a:lnTo>
                <a:lnTo>
                  <a:pt x="671" y="143"/>
                </a:lnTo>
                <a:lnTo>
                  <a:pt x="707" y="143"/>
                </a:lnTo>
                <a:lnTo>
                  <a:pt x="763" y="143"/>
                </a:lnTo>
                <a:lnTo>
                  <a:pt x="798" y="143"/>
                </a:lnTo>
                <a:lnTo>
                  <a:pt x="810" y="175"/>
                </a:lnTo>
                <a:lnTo>
                  <a:pt x="822" y="193"/>
                </a:lnTo>
                <a:lnTo>
                  <a:pt x="798" y="204"/>
                </a:lnTo>
                <a:lnTo>
                  <a:pt x="777" y="224"/>
                </a:lnTo>
                <a:lnTo>
                  <a:pt x="763" y="263"/>
                </a:lnTo>
                <a:lnTo>
                  <a:pt x="777" y="286"/>
                </a:lnTo>
                <a:lnTo>
                  <a:pt x="789" y="303"/>
                </a:lnTo>
                <a:lnTo>
                  <a:pt x="777" y="303"/>
                </a:lnTo>
                <a:lnTo>
                  <a:pt x="754" y="303"/>
                </a:lnTo>
                <a:lnTo>
                  <a:pt x="728" y="294"/>
                </a:lnTo>
                <a:lnTo>
                  <a:pt x="698" y="286"/>
                </a:lnTo>
                <a:lnTo>
                  <a:pt x="662" y="303"/>
                </a:lnTo>
                <a:lnTo>
                  <a:pt x="639" y="303"/>
                </a:lnTo>
                <a:lnTo>
                  <a:pt x="628" y="303"/>
                </a:lnTo>
                <a:lnTo>
                  <a:pt x="616" y="303"/>
                </a:lnTo>
                <a:lnTo>
                  <a:pt x="605" y="286"/>
                </a:lnTo>
                <a:lnTo>
                  <a:pt x="595" y="244"/>
                </a:lnTo>
                <a:lnTo>
                  <a:pt x="581" y="224"/>
                </a:lnTo>
                <a:lnTo>
                  <a:pt x="535" y="244"/>
                </a:lnTo>
                <a:lnTo>
                  <a:pt x="490" y="224"/>
                </a:lnTo>
                <a:lnTo>
                  <a:pt x="465" y="213"/>
                </a:lnTo>
                <a:lnTo>
                  <a:pt x="445" y="224"/>
                </a:lnTo>
                <a:lnTo>
                  <a:pt x="409" y="244"/>
                </a:lnTo>
                <a:lnTo>
                  <a:pt x="389" y="276"/>
                </a:lnTo>
                <a:lnTo>
                  <a:pt x="343" y="294"/>
                </a:lnTo>
                <a:lnTo>
                  <a:pt x="309" y="333"/>
                </a:lnTo>
                <a:lnTo>
                  <a:pt x="260" y="357"/>
                </a:lnTo>
                <a:lnTo>
                  <a:pt x="230" y="357"/>
                </a:lnTo>
                <a:lnTo>
                  <a:pt x="192" y="357"/>
                </a:lnTo>
                <a:lnTo>
                  <a:pt x="137" y="357"/>
                </a:lnTo>
                <a:lnTo>
                  <a:pt x="104" y="388"/>
                </a:lnTo>
                <a:lnTo>
                  <a:pt x="90" y="365"/>
                </a:lnTo>
                <a:lnTo>
                  <a:pt x="80" y="333"/>
                </a:lnTo>
                <a:lnTo>
                  <a:pt x="34" y="316"/>
                </a:lnTo>
                <a:lnTo>
                  <a:pt x="11" y="316"/>
                </a:lnTo>
                <a:lnTo>
                  <a:pt x="0" y="256"/>
                </a:lnTo>
                <a:close/>
              </a:path>
            </a:pathLst>
          </a:custGeom>
          <a:solidFill>
            <a:srgbClr val="CCFFCC"/>
          </a:solidFill>
          <a:ln w="3240">
            <a:solidFill>
              <a:srgbClr val="000000"/>
            </a:solidFill>
            <a:round/>
          </a:ln>
        </p:spPr>
        <p:style>
          <a:lnRef idx="0">
            <a:scrgbClr r="0" g="0" b="0"/>
          </a:lnRef>
          <a:fillRef idx="0">
            <a:scrgbClr r="0" g="0" b="0"/>
          </a:fillRef>
          <a:effectRef idx="0">
            <a:scrgbClr r="0" g="0" b="0"/>
          </a:effectRef>
          <a:fontRef idx="minor"/>
        </p:style>
      </p:sp>
      <p:sp>
        <p:nvSpPr>
          <p:cNvPr id="183" name="CustomShape 16"/>
          <p:cNvSpPr/>
          <p:nvPr/>
        </p:nvSpPr>
        <p:spPr>
          <a:xfrm>
            <a:off x="6032880" y="2841480"/>
            <a:ext cx="617760" cy="251640"/>
          </a:xfrm>
          <a:custGeom>
            <a:avLst/>
            <a:gdLst/>
            <a:ahLst/>
            <a:cxnLst/>
            <a:rect l="l" t="t" r="r" b="b"/>
            <a:pathLst>
              <a:path w="422" h="159">
                <a:moveTo>
                  <a:pt x="0" y="28"/>
                </a:moveTo>
                <a:lnTo>
                  <a:pt x="0" y="57"/>
                </a:lnTo>
                <a:lnTo>
                  <a:pt x="0" y="109"/>
                </a:lnTo>
                <a:lnTo>
                  <a:pt x="34" y="121"/>
                </a:lnTo>
                <a:lnTo>
                  <a:pt x="92" y="121"/>
                </a:lnTo>
                <a:lnTo>
                  <a:pt x="195" y="121"/>
                </a:lnTo>
                <a:lnTo>
                  <a:pt x="219" y="121"/>
                </a:lnTo>
                <a:lnTo>
                  <a:pt x="252" y="121"/>
                </a:lnTo>
                <a:lnTo>
                  <a:pt x="286" y="129"/>
                </a:lnTo>
                <a:lnTo>
                  <a:pt x="334" y="129"/>
                </a:lnTo>
                <a:lnTo>
                  <a:pt x="343" y="140"/>
                </a:lnTo>
                <a:lnTo>
                  <a:pt x="357" y="159"/>
                </a:lnTo>
                <a:lnTo>
                  <a:pt x="378" y="140"/>
                </a:lnTo>
                <a:lnTo>
                  <a:pt x="399" y="121"/>
                </a:lnTo>
                <a:lnTo>
                  <a:pt x="422" y="69"/>
                </a:lnTo>
                <a:lnTo>
                  <a:pt x="399" y="40"/>
                </a:lnTo>
                <a:lnTo>
                  <a:pt x="357" y="7"/>
                </a:lnTo>
                <a:lnTo>
                  <a:pt x="310" y="7"/>
                </a:lnTo>
                <a:lnTo>
                  <a:pt x="264" y="0"/>
                </a:lnTo>
                <a:lnTo>
                  <a:pt x="241" y="0"/>
                </a:lnTo>
                <a:lnTo>
                  <a:pt x="219" y="17"/>
                </a:lnTo>
                <a:lnTo>
                  <a:pt x="184" y="28"/>
                </a:lnTo>
                <a:lnTo>
                  <a:pt x="172" y="7"/>
                </a:lnTo>
                <a:lnTo>
                  <a:pt x="138" y="7"/>
                </a:lnTo>
                <a:lnTo>
                  <a:pt x="114" y="0"/>
                </a:lnTo>
                <a:lnTo>
                  <a:pt x="58" y="7"/>
                </a:lnTo>
                <a:lnTo>
                  <a:pt x="34" y="7"/>
                </a:lnTo>
                <a:lnTo>
                  <a:pt x="0" y="28"/>
                </a:lnTo>
                <a:close/>
              </a:path>
            </a:pathLst>
          </a:custGeom>
          <a:solidFill>
            <a:srgbClr val="FFCC99"/>
          </a:solidFill>
          <a:ln w="3240">
            <a:solidFill>
              <a:srgbClr val="000000"/>
            </a:solidFill>
            <a:round/>
          </a:ln>
        </p:spPr>
        <p:style>
          <a:lnRef idx="0">
            <a:scrgbClr r="0" g="0" b="0"/>
          </a:lnRef>
          <a:fillRef idx="0">
            <a:scrgbClr r="0" g="0" b="0"/>
          </a:fillRef>
          <a:effectRef idx="0">
            <a:scrgbClr r="0" g="0" b="0"/>
          </a:effectRef>
          <a:fontRef idx="minor"/>
        </p:style>
      </p:sp>
      <p:sp>
        <p:nvSpPr>
          <p:cNvPr id="184" name="CustomShape 17"/>
          <p:cNvSpPr/>
          <p:nvPr/>
        </p:nvSpPr>
        <p:spPr>
          <a:xfrm>
            <a:off x="6822720" y="2576520"/>
            <a:ext cx="345240" cy="389880"/>
          </a:xfrm>
          <a:custGeom>
            <a:avLst/>
            <a:gdLst/>
            <a:ahLst/>
            <a:cxnLst/>
            <a:rect l="l" t="t" r="r" b="b"/>
            <a:pathLst>
              <a:path w="236" h="246">
                <a:moveTo>
                  <a:pt x="147" y="224"/>
                </a:moveTo>
                <a:lnTo>
                  <a:pt x="124" y="217"/>
                </a:lnTo>
                <a:lnTo>
                  <a:pt x="124" y="207"/>
                </a:lnTo>
                <a:lnTo>
                  <a:pt x="100" y="217"/>
                </a:lnTo>
                <a:lnTo>
                  <a:pt x="67" y="217"/>
                </a:lnTo>
                <a:lnTo>
                  <a:pt x="46" y="217"/>
                </a:lnTo>
                <a:lnTo>
                  <a:pt x="21" y="224"/>
                </a:lnTo>
                <a:lnTo>
                  <a:pt x="0" y="246"/>
                </a:lnTo>
                <a:lnTo>
                  <a:pt x="0" y="207"/>
                </a:lnTo>
                <a:lnTo>
                  <a:pt x="34" y="154"/>
                </a:lnTo>
                <a:lnTo>
                  <a:pt x="56" y="125"/>
                </a:lnTo>
                <a:lnTo>
                  <a:pt x="80" y="82"/>
                </a:lnTo>
                <a:lnTo>
                  <a:pt x="124" y="82"/>
                </a:lnTo>
                <a:lnTo>
                  <a:pt x="147" y="41"/>
                </a:lnTo>
                <a:lnTo>
                  <a:pt x="192" y="0"/>
                </a:lnTo>
                <a:lnTo>
                  <a:pt x="226" y="14"/>
                </a:lnTo>
                <a:lnTo>
                  <a:pt x="236" y="24"/>
                </a:lnTo>
                <a:lnTo>
                  <a:pt x="226" y="64"/>
                </a:lnTo>
                <a:lnTo>
                  <a:pt x="204" y="82"/>
                </a:lnTo>
                <a:lnTo>
                  <a:pt x="204" y="125"/>
                </a:lnTo>
                <a:lnTo>
                  <a:pt x="204" y="154"/>
                </a:lnTo>
                <a:lnTo>
                  <a:pt x="181" y="195"/>
                </a:lnTo>
                <a:lnTo>
                  <a:pt x="147" y="224"/>
                </a:lnTo>
                <a:close/>
              </a:path>
            </a:pathLst>
          </a:custGeom>
          <a:solidFill>
            <a:srgbClr val="FFCC99"/>
          </a:solidFill>
          <a:ln w="3240">
            <a:solidFill>
              <a:srgbClr val="000000"/>
            </a:solidFill>
            <a:round/>
          </a:ln>
        </p:spPr>
        <p:style>
          <a:lnRef idx="0">
            <a:scrgbClr r="0" g="0" b="0"/>
          </a:lnRef>
          <a:fillRef idx="0">
            <a:scrgbClr r="0" g="0" b="0"/>
          </a:fillRef>
          <a:effectRef idx="0">
            <a:scrgbClr r="0" g="0" b="0"/>
          </a:effectRef>
          <a:fontRef idx="minor"/>
        </p:style>
      </p:sp>
      <p:sp>
        <p:nvSpPr>
          <p:cNvPr id="185" name="CustomShape 18"/>
          <p:cNvSpPr/>
          <p:nvPr/>
        </p:nvSpPr>
        <p:spPr>
          <a:xfrm>
            <a:off x="6707160" y="2905200"/>
            <a:ext cx="364320" cy="351720"/>
          </a:xfrm>
          <a:custGeom>
            <a:avLst/>
            <a:gdLst/>
            <a:ahLst/>
            <a:cxnLst/>
            <a:rect l="l" t="t" r="r" b="b"/>
            <a:pathLst>
              <a:path w="249" h="222">
                <a:moveTo>
                  <a:pt x="0" y="180"/>
                </a:moveTo>
                <a:lnTo>
                  <a:pt x="0" y="172"/>
                </a:lnTo>
                <a:lnTo>
                  <a:pt x="10" y="199"/>
                </a:lnTo>
                <a:lnTo>
                  <a:pt x="30" y="212"/>
                </a:lnTo>
                <a:lnTo>
                  <a:pt x="66" y="212"/>
                </a:lnTo>
                <a:lnTo>
                  <a:pt x="89" y="212"/>
                </a:lnTo>
                <a:lnTo>
                  <a:pt x="125" y="222"/>
                </a:lnTo>
                <a:lnTo>
                  <a:pt x="159" y="222"/>
                </a:lnTo>
                <a:lnTo>
                  <a:pt x="179" y="212"/>
                </a:lnTo>
                <a:lnTo>
                  <a:pt x="203" y="172"/>
                </a:lnTo>
                <a:lnTo>
                  <a:pt x="226" y="110"/>
                </a:lnTo>
                <a:lnTo>
                  <a:pt x="235" y="49"/>
                </a:lnTo>
                <a:lnTo>
                  <a:pt x="249" y="10"/>
                </a:lnTo>
                <a:lnTo>
                  <a:pt x="203" y="0"/>
                </a:lnTo>
                <a:lnTo>
                  <a:pt x="169" y="0"/>
                </a:lnTo>
                <a:lnTo>
                  <a:pt x="146" y="10"/>
                </a:lnTo>
                <a:lnTo>
                  <a:pt x="125" y="10"/>
                </a:lnTo>
                <a:lnTo>
                  <a:pt x="89" y="29"/>
                </a:lnTo>
                <a:lnTo>
                  <a:pt x="66" y="69"/>
                </a:lnTo>
                <a:lnTo>
                  <a:pt x="45" y="89"/>
                </a:lnTo>
                <a:lnTo>
                  <a:pt x="30" y="119"/>
                </a:lnTo>
                <a:lnTo>
                  <a:pt x="0" y="180"/>
                </a:lnTo>
                <a:close/>
              </a:path>
            </a:pathLst>
          </a:custGeom>
          <a:solidFill>
            <a:srgbClr val="99FFCC"/>
          </a:solidFill>
          <a:ln w="3240">
            <a:solidFill>
              <a:srgbClr val="000000"/>
            </a:solidFill>
            <a:round/>
          </a:ln>
        </p:spPr>
        <p:style>
          <a:lnRef idx="0">
            <a:scrgbClr r="0" g="0" b="0"/>
          </a:lnRef>
          <a:fillRef idx="0">
            <a:scrgbClr r="0" g="0" b="0"/>
          </a:fillRef>
          <a:effectRef idx="0">
            <a:scrgbClr r="0" g="0" b="0"/>
          </a:effectRef>
          <a:fontRef idx="minor"/>
        </p:style>
      </p:sp>
      <p:sp>
        <p:nvSpPr>
          <p:cNvPr id="186" name="CustomShape 19"/>
          <p:cNvSpPr/>
          <p:nvPr/>
        </p:nvSpPr>
        <p:spPr>
          <a:xfrm>
            <a:off x="6336360" y="3178080"/>
            <a:ext cx="485640" cy="546840"/>
          </a:xfrm>
          <a:custGeom>
            <a:avLst/>
            <a:gdLst/>
            <a:ahLst/>
            <a:cxnLst/>
            <a:rect l="l" t="t" r="r" b="b"/>
            <a:pathLst>
              <a:path w="333" h="345">
                <a:moveTo>
                  <a:pt x="151" y="0"/>
                </a:moveTo>
                <a:lnTo>
                  <a:pt x="137" y="8"/>
                </a:lnTo>
                <a:lnTo>
                  <a:pt x="80" y="40"/>
                </a:lnTo>
                <a:lnTo>
                  <a:pt x="69" y="50"/>
                </a:lnTo>
                <a:lnTo>
                  <a:pt x="24" y="69"/>
                </a:lnTo>
                <a:lnTo>
                  <a:pt x="13" y="69"/>
                </a:lnTo>
                <a:lnTo>
                  <a:pt x="0" y="112"/>
                </a:lnTo>
                <a:lnTo>
                  <a:pt x="13" y="140"/>
                </a:lnTo>
                <a:lnTo>
                  <a:pt x="24" y="180"/>
                </a:lnTo>
                <a:lnTo>
                  <a:pt x="69" y="180"/>
                </a:lnTo>
                <a:lnTo>
                  <a:pt x="91" y="201"/>
                </a:lnTo>
                <a:lnTo>
                  <a:pt x="114" y="172"/>
                </a:lnTo>
                <a:lnTo>
                  <a:pt x="128" y="148"/>
                </a:lnTo>
                <a:lnTo>
                  <a:pt x="114" y="90"/>
                </a:lnTo>
                <a:lnTo>
                  <a:pt x="185" y="100"/>
                </a:lnTo>
                <a:lnTo>
                  <a:pt x="185" y="172"/>
                </a:lnTo>
                <a:lnTo>
                  <a:pt x="204" y="242"/>
                </a:lnTo>
                <a:lnTo>
                  <a:pt x="227" y="294"/>
                </a:lnTo>
                <a:lnTo>
                  <a:pt x="227" y="345"/>
                </a:lnTo>
                <a:lnTo>
                  <a:pt x="254" y="323"/>
                </a:lnTo>
                <a:lnTo>
                  <a:pt x="284" y="345"/>
                </a:lnTo>
                <a:lnTo>
                  <a:pt x="284" y="313"/>
                </a:lnTo>
                <a:lnTo>
                  <a:pt x="307" y="294"/>
                </a:lnTo>
                <a:lnTo>
                  <a:pt x="299" y="251"/>
                </a:lnTo>
                <a:lnTo>
                  <a:pt x="299" y="212"/>
                </a:lnTo>
                <a:lnTo>
                  <a:pt x="299" y="193"/>
                </a:lnTo>
                <a:lnTo>
                  <a:pt x="320" y="193"/>
                </a:lnTo>
                <a:lnTo>
                  <a:pt x="333" y="148"/>
                </a:lnTo>
                <a:lnTo>
                  <a:pt x="333" y="112"/>
                </a:lnTo>
                <a:lnTo>
                  <a:pt x="320" y="82"/>
                </a:lnTo>
                <a:lnTo>
                  <a:pt x="320" y="40"/>
                </a:lnTo>
                <a:lnTo>
                  <a:pt x="284" y="40"/>
                </a:lnTo>
                <a:lnTo>
                  <a:pt x="274" y="27"/>
                </a:lnTo>
                <a:lnTo>
                  <a:pt x="254" y="8"/>
                </a:lnTo>
                <a:lnTo>
                  <a:pt x="240" y="8"/>
                </a:lnTo>
                <a:lnTo>
                  <a:pt x="216" y="8"/>
                </a:lnTo>
                <a:lnTo>
                  <a:pt x="193" y="27"/>
                </a:lnTo>
                <a:lnTo>
                  <a:pt x="172" y="8"/>
                </a:lnTo>
                <a:lnTo>
                  <a:pt x="151" y="0"/>
                </a:lnTo>
                <a:close/>
              </a:path>
            </a:pathLst>
          </a:custGeom>
          <a:solidFill>
            <a:srgbClr val="CCFF99"/>
          </a:solidFill>
          <a:ln w="3240">
            <a:solidFill>
              <a:srgbClr val="000000"/>
            </a:solidFill>
            <a:round/>
          </a:ln>
        </p:spPr>
        <p:style>
          <a:lnRef idx="0">
            <a:scrgbClr r="0" g="0" b="0"/>
          </a:lnRef>
          <a:fillRef idx="0">
            <a:scrgbClr r="0" g="0" b="0"/>
          </a:fillRef>
          <a:effectRef idx="0">
            <a:scrgbClr r="0" g="0" b="0"/>
          </a:effectRef>
          <a:fontRef idx="minor"/>
        </p:style>
      </p:sp>
      <p:sp>
        <p:nvSpPr>
          <p:cNvPr id="187" name="CustomShape 20"/>
          <p:cNvSpPr/>
          <p:nvPr/>
        </p:nvSpPr>
        <p:spPr>
          <a:xfrm>
            <a:off x="2710800" y="2730600"/>
            <a:ext cx="2178360" cy="1929600"/>
          </a:xfrm>
          <a:custGeom>
            <a:avLst/>
            <a:gdLst/>
            <a:ahLst/>
            <a:cxnLst/>
            <a:rect l="l" t="t" r="r" b="b"/>
            <a:pathLst>
              <a:path w="1486" h="1216">
                <a:moveTo>
                  <a:pt x="0" y="649"/>
                </a:moveTo>
                <a:lnTo>
                  <a:pt x="33" y="660"/>
                </a:lnTo>
                <a:lnTo>
                  <a:pt x="47" y="699"/>
                </a:lnTo>
                <a:lnTo>
                  <a:pt x="94" y="710"/>
                </a:lnTo>
                <a:lnTo>
                  <a:pt x="151" y="730"/>
                </a:lnTo>
                <a:lnTo>
                  <a:pt x="207" y="740"/>
                </a:lnTo>
                <a:lnTo>
                  <a:pt x="231" y="748"/>
                </a:lnTo>
                <a:lnTo>
                  <a:pt x="262" y="771"/>
                </a:lnTo>
                <a:lnTo>
                  <a:pt x="323" y="790"/>
                </a:lnTo>
                <a:lnTo>
                  <a:pt x="356" y="748"/>
                </a:lnTo>
                <a:lnTo>
                  <a:pt x="388" y="710"/>
                </a:lnTo>
                <a:lnTo>
                  <a:pt x="449" y="710"/>
                </a:lnTo>
                <a:lnTo>
                  <a:pt x="468" y="740"/>
                </a:lnTo>
                <a:lnTo>
                  <a:pt x="494" y="761"/>
                </a:lnTo>
                <a:lnTo>
                  <a:pt x="527" y="761"/>
                </a:lnTo>
                <a:lnTo>
                  <a:pt x="582" y="740"/>
                </a:lnTo>
                <a:lnTo>
                  <a:pt x="619" y="740"/>
                </a:lnTo>
                <a:lnTo>
                  <a:pt x="662" y="740"/>
                </a:lnTo>
                <a:lnTo>
                  <a:pt x="697" y="730"/>
                </a:lnTo>
                <a:lnTo>
                  <a:pt x="744" y="721"/>
                </a:lnTo>
                <a:lnTo>
                  <a:pt x="755" y="740"/>
                </a:lnTo>
                <a:lnTo>
                  <a:pt x="846" y="748"/>
                </a:lnTo>
                <a:lnTo>
                  <a:pt x="891" y="740"/>
                </a:lnTo>
                <a:lnTo>
                  <a:pt x="926" y="761"/>
                </a:lnTo>
                <a:lnTo>
                  <a:pt x="904" y="790"/>
                </a:lnTo>
                <a:lnTo>
                  <a:pt x="916" y="842"/>
                </a:lnTo>
                <a:lnTo>
                  <a:pt x="926" y="882"/>
                </a:lnTo>
                <a:lnTo>
                  <a:pt x="916" y="902"/>
                </a:lnTo>
                <a:lnTo>
                  <a:pt x="904" y="934"/>
                </a:lnTo>
                <a:lnTo>
                  <a:pt x="904" y="973"/>
                </a:lnTo>
                <a:lnTo>
                  <a:pt x="947" y="1005"/>
                </a:lnTo>
                <a:lnTo>
                  <a:pt x="959" y="1034"/>
                </a:lnTo>
                <a:lnTo>
                  <a:pt x="916" y="1034"/>
                </a:lnTo>
                <a:lnTo>
                  <a:pt x="868" y="1054"/>
                </a:lnTo>
                <a:lnTo>
                  <a:pt x="881" y="1105"/>
                </a:lnTo>
                <a:lnTo>
                  <a:pt x="938" y="1125"/>
                </a:lnTo>
                <a:lnTo>
                  <a:pt x="947" y="1176"/>
                </a:lnTo>
                <a:lnTo>
                  <a:pt x="971" y="1187"/>
                </a:lnTo>
                <a:lnTo>
                  <a:pt x="959" y="1216"/>
                </a:lnTo>
                <a:lnTo>
                  <a:pt x="983" y="1216"/>
                </a:lnTo>
                <a:lnTo>
                  <a:pt x="1029" y="1216"/>
                </a:lnTo>
                <a:lnTo>
                  <a:pt x="1065" y="1216"/>
                </a:lnTo>
                <a:lnTo>
                  <a:pt x="1074" y="1166"/>
                </a:lnTo>
                <a:lnTo>
                  <a:pt x="1098" y="1125"/>
                </a:lnTo>
                <a:lnTo>
                  <a:pt x="1120" y="1114"/>
                </a:lnTo>
                <a:lnTo>
                  <a:pt x="1153" y="1094"/>
                </a:lnTo>
                <a:lnTo>
                  <a:pt x="1167" y="1086"/>
                </a:lnTo>
                <a:lnTo>
                  <a:pt x="1167" y="1046"/>
                </a:lnTo>
                <a:lnTo>
                  <a:pt x="1167" y="1013"/>
                </a:lnTo>
                <a:lnTo>
                  <a:pt x="1167" y="973"/>
                </a:lnTo>
                <a:lnTo>
                  <a:pt x="1153" y="942"/>
                </a:lnTo>
                <a:lnTo>
                  <a:pt x="1142" y="893"/>
                </a:lnTo>
                <a:lnTo>
                  <a:pt x="1167" y="934"/>
                </a:lnTo>
                <a:lnTo>
                  <a:pt x="1236" y="934"/>
                </a:lnTo>
                <a:lnTo>
                  <a:pt x="1223" y="902"/>
                </a:lnTo>
                <a:lnTo>
                  <a:pt x="1214" y="853"/>
                </a:lnTo>
                <a:lnTo>
                  <a:pt x="1223" y="811"/>
                </a:lnTo>
                <a:lnTo>
                  <a:pt x="1246" y="780"/>
                </a:lnTo>
                <a:lnTo>
                  <a:pt x="1315" y="780"/>
                </a:lnTo>
                <a:lnTo>
                  <a:pt x="1358" y="761"/>
                </a:lnTo>
                <a:lnTo>
                  <a:pt x="1372" y="730"/>
                </a:lnTo>
                <a:lnTo>
                  <a:pt x="1372" y="679"/>
                </a:lnTo>
                <a:lnTo>
                  <a:pt x="1384" y="639"/>
                </a:lnTo>
                <a:lnTo>
                  <a:pt x="1396" y="608"/>
                </a:lnTo>
                <a:lnTo>
                  <a:pt x="1441" y="597"/>
                </a:lnTo>
                <a:lnTo>
                  <a:pt x="1474" y="565"/>
                </a:lnTo>
                <a:lnTo>
                  <a:pt x="1486" y="515"/>
                </a:lnTo>
                <a:lnTo>
                  <a:pt x="1474" y="496"/>
                </a:lnTo>
                <a:lnTo>
                  <a:pt x="1441" y="436"/>
                </a:lnTo>
                <a:lnTo>
                  <a:pt x="1419" y="414"/>
                </a:lnTo>
                <a:lnTo>
                  <a:pt x="1396" y="414"/>
                </a:lnTo>
                <a:lnTo>
                  <a:pt x="1384" y="395"/>
                </a:lnTo>
                <a:lnTo>
                  <a:pt x="1372" y="395"/>
                </a:lnTo>
                <a:lnTo>
                  <a:pt x="1350" y="395"/>
                </a:lnTo>
                <a:lnTo>
                  <a:pt x="1336" y="414"/>
                </a:lnTo>
                <a:lnTo>
                  <a:pt x="1302" y="414"/>
                </a:lnTo>
                <a:lnTo>
                  <a:pt x="1270" y="414"/>
                </a:lnTo>
                <a:lnTo>
                  <a:pt x="1246" y="395"/>
                </a:lnTo>
                <a:lnTo>
                  <a:pt x="1246" y="355"/>
                </a:lnTo>
                <a:lnTo>
                  <a:pt x="1246" y="324"/>
                </a:lnTo>
                <a:lnTo>
                  <a:pt x="1223" y="324"/>
                </a:lnTo>
                <a:lnTo>
                  <a:pt x="1214" y="333"/>
                </a:lnTo>
                <a:lnTo>
                  <a:pt x="1188" y="324"/>
                </a:lnTo>
                <a:lnTo>
                  <a:pt x="1153" y="294"/>
                </a:lnTo>
                <a:lnTo>
                  <a:pt x="1120" y="252"/>
                </a:lnTo>
                <a:lnTo>
                  <a:pt x="1088" y="243"/>
                </a:lnTo>
                <a:lnTo>
                  <a:pt x="1074" y="243"/>
                </a:lnTo>
                <a:lnTo>
                  <a:pt x="1040" y="252"/>
                </a:lnTo>
                <a:lnTo>
                  <a:pt x="1017" y="252"/>
                </a:lnTo>
                <a:lnTo>
                  <a:pt x="983" y="275"/>
                </a:lnTo>
                <a:lnTo>
                  <a:pt x="971" y="263"/>
                </a:lnTo>
                <a:lnTo>
                  <a:pt x="971" y="234"/>
                </a:lnTo>
                <a:lnTo>
                  <a:pt x="938" y="243"/>
                </a:lnTo>
                <a:lnTo>
                  <a:pt x="916" y="252"/>
                </a:lnTo>
                <a:lnTo>
                  <a:pt x="891" y="222"/>
                </a:lnTo>
                <a:lnTo>
                  <a:pt x="868" y="213"/>
                </a:lnTo>
                <a:lnTo>
                  <a:pt x="835" y="222"/>
                </a:lnTo>
                <a:lnTo>
                  <a:pt x="812" y="222"/>
                </a:lnTo>
                <a:lnTo>
                  <a:pt x="792" y="252"/>
                </a:lnTo>
                <a:lnTo>
                  <a:pt x="778" y="234"/>
                </a:lnTo>
                <a:lnTo>
                  <a:pt x="768" y="222"/>
                </a:lnTo>
                <a:lnTo>
                  <a:pt x="744" y="222"/>
                </a:lnTo>
                <a:lnTo>
                  <a:pt x="732" y="234"/>
                </a:lnTo>
                <a:lnTo>
                  <a:pt x="709" y="234"/>
                </a:lnTo>
                <a:lnTo>
                  <a:pt x="709" y="200"/>
                </a:lnTo>
                <a:lnTo>
                  <a:pt x="688" y="191"/>
                </a:lnTo>
                <a:lnTo>
                  <a:pt x="662" y="200"/>
                </a:lnTo>
                <a:lnTo>
                  <a:pt x="662" y="222"/>
                </a:lnTo>
                <a:lnTo>
                  <a:pt x="673" y="263"/>
                </a:lnTo>
                <a:lnTo>
                  <a:pt x="688" y="303"/>
                </a:lnTo>
                <a:lnTo>
                  <a:pt x="673" y="345"/>
                </a:lnTo>
                <a:lnTo>
                  <a:pt x="641" y="365"/>
                </a:lnTo>
                <a:lnTo>
                  <a:pt x="619" y="355"/>
                </a:lnTo>
                <a:lnTo>
                  <a:pt x="605" y="324"/>
                </a:lnTo>
                <a:lnTo>
                  <a:pt x="594" y="294"/>
                </a:lnTo>
                <a:lnTo>
                  <a:pt x="594" y="252"/>
                </a:lnTo>
                <a:lnTo>
                  <a:pt x="619" y="234"/>
                </a:lnTo>
                <a:lnTo>
                  <a:pt x="627" y="211"/>
                </a:lnTo>
                <a:lnTo>
                  <a:pt x="629" y="171"/>
                </a:lnTo>
                <a:lnTo>
                  <a:pt x="673" y="160"/>
                </a:lnTo>
                <a:lnTo>
                  <a:pt x="705" y="140"/>
                </a:lnTo>
                <a:lnTo>
                  <a:pt x="707" y="87"/>
                </a:lnTo>
                <a:lnTo>
                  <a:pt x="707" y="40"/>
                </a:lnTo>
                <a:lnTo>
                  <a:pt x="697" y="12"/>
                </a:lnTo>
                <a:lnTo>
                  <a:pt x="654" y="0"/>
                </a:lnTo>
                <a:lnTo>
                  <a:pt x="619" y="0"/>
                </a:lnTo>
                <a:lnTo>
                  <a:pt x="594" y="17"/>
                </a:lnTo>
                <a:lnTo>
                  <a:pt x="561" y="30"/>
                </a:lnTo>
                <a:lnTo>
                  <a:pt x="527" y="51"/>
                </a:lnTo>
                <a:lnTo>
                  <a:pt x="494" y="59"/>
                </a:lnTo>
                <a:lnTo>
                  <a:pt x="468" y="72"/>
                </a:lnTo>
                <a:lnTo>
                  <a:pt x="449" y="79"/>
                </a:lnTo>
                <a:lnTo>
                  <a:pt x="411" y="100"/>
                </a:lnTo>
                <a:lnTo>
                  <a:pt x="375" y="140"/>
                </a:lnTo>
                <a:lnTo>
                  <a:pt x="407" y="195"/>
                </a:lnTo>
                <a:lnTo>
                  <a:pt x="435" y="199"/>
                </a:lnTo>
                <a:lnTo>
                  <a:pt x="467" y="199"/>
                </a:lnTo>
                <a:lnTo>
                  <a:pt x="494" y="191"/>
                </a:lnTo>
                <a:lnTo>
                  <a:pt x="482" y="222"/>
                </a:lnTo>
                <a:lnTo>
                  <a:pt x="468" y="234"/>
                </a:lnTo>
                <a:lnTo>
                  <a:pt x="449" y="234"/>
                </a:lnTo>
                <a:lnTo>
                  <a:pt x="422" y="275"/>
                </a:lnTo>
                <a:lnTo>
                  <a:pt x="449" y="284"/>
                </a:lnTo>
                <a:lnTo>
                  <a:pt x="449" y="309"/>
                </a:lnTo>
                <a:lnTo>
                  <a:pt x="435" y="324"/>
                </a:lnTo>
                <a:lnTo>
                  <a:pt x="422" y="324"/>
                </a:lnTo>
                <a:lnTo>
                  <a:pt x="422" y="355"/>
                </a:lnTo>
                <a:lnTo>
                  <a:pt x="388" y="365"/>
                </a:lnTo>
                <a:lnTo>
                  <a:pt x="367" y="355"/>
                </a:lnTo>
                <a:lnTo>
                  <a:pt x="331" y="345"/>
                </a:lnTo>
                <a:lnTo>
                  <a:pt x="323" y="355"/>
                </a:lnTo>
                <a:lnTo>
                  <a:pt x="285" y="365"/>
                </a:lnTo>
                <a:lnTo>
                  <a:pt x="252" y="385"/>
                </a:lnTo>
                <a:lnTo>
                  <a:pt x="231" y="375"/>
                </a:lnTo>
                <a:lnTo>
                  <a:pt x="252" y="355"/>
                </a:lnTo>
                <a:lnTo>
                  <a:pt x="277" y="314"/>
                </a:lnTo>
                <a:lnTo>
                  <a:pt x="285" y="294"/>
                </a:lnTo>
                <a:lnTo>
                  <a:pt x="262" y="263"/>
                </a:lnTo>
                <a:lnTo>
                  <a:pt x="231" y="275"/>
                </a:lnTo>
                <a:lnTo>
                  <a:pt x="216" y="243"/>
                </a:lnTo>
                <a:lnTo>
                  <a:pt x="197" y="236"/>
                </a:lnTo>
                <a:lnTo>
                  <a:pt x="158" y="243"/>
                </a:lnTo>
                <a:lnTo>
                  <a:pt x="135" y="243"/>
                </a:lnTo>
                <a:lnTo>
                  <a:pt x="117" y="293"/>
                </a:lnTo>
                <a:lnTo>
                  <a:pt x="137" y="303"/>
                </a:lnTo>
                <a:lnTo>
                  <a:pt x="137" y="345"/>
                </a:lnTo>
                <a:lnTo>
                  <a:pt x="127" y="375"/>
                </a:lnTo>
                <a:lnTo>
                  <a:pt x="114" y="414"/>
                </a:lnTo>
                <a:lnTo>
                  <a:pt x="94" y="445"/>
                </a:lnTo>
                <a:lnTo>
                  <a:pt x="94" y="465"/>
                </a:lnTo>
                <a:lnTo>
                  <a:pt x="80" y="496"/>
                </a:lnTo>
                <a:lnTo>
                  <a:pt x="58" y="507"/>
                </a:lnTo>
                <a:lnTo>
                  <a:pt x="47" y="526"/>
                </a:lnTo>
                <a:lnTo>
                  <a:pt x="24" y="565"/>
                </a:lnTo>
                <a:lnTo>
                  <a:pt x="0" y="597"/>
                </a:lnTo>
                <a:lnTo>
                  <a:pt x="14" y="617"/>
                </a:lnTo>
                <a:lnTo>
                  <a:pt x="0" y="649"/>
                </a:lnTo>
                <a:close/>
              </a:path>
            </a:pathLst>
          </a:custGeom>
          <a:solidFill>
            <a:srgbClr val="CCFFCC"/>
          </a:solidFill>
          <a:ln w="3240">
            <a:solidFill>
              <a:srgbClr val="000000"/>
            </a:solidFill>
            <a:round/>
          </a:ln>
        </p:spPr>
        <p:style>
          <a:lnRef idx="0">
            <a:scrgbClr r="0" g="0" b="0"/>
          </a:lnRef>
          <a:fillRef idx="0">
            <a:scrgbClr r="0" g="0" b="0"/>
          </a:fillRef>
          <a:effectRef idx="0">
            <a:scrgbClr r="0" g="0" b="0"/>
          </a:effectRef>
          <a:fontRef idx="minor"/>
        </p:style>
      </p:sp>
      <p:sp>
        <p:nvSpPr>
          <p:cNvPr id="188" name="CustomShape 21"/>
          <p:cNvSpPr/>
          <p:nvPr/>
        </p:nvSpPr>
        <p:spPr>
          <a:xfrm>
            <a:off x="2384280" y="3735360"/>
            <a:ext cx="1724040" cy="1372320"/>
          </a:xfrm>
          <a:custGeom>
            <a:avLst/>
            <a:gdLst/>
            <a:ahLst/>
            <a:cxnLst/>
            <a:rect l="l" t="t" r="r" b="b"/>
            <a:pathLst>
              <a:path w="1177" h="865">
                <a:moveTo>
                  <a:pt x="0" y="268"/>
                </a:moveTo>
                <a:lnTo>
                  <a:pt x="0" y="316"/>
                </a:lnTo>
                <a:lnTo>
                  <a:pt x="0" y="359"/>
                </a:lnTo>
                <a:lnTo>
                  <a:pt x="12" y="388"/>
                </a:lnTo>
                <a:lnTo>
                  <a:pt x="25" y="420"/>
                </a:lnTo>
                <a:lnTo>
                  <a:pt x="25" y="480"/>
                </a:lnTo>
                <a:lnTo>
                  <a:pt x="33" y="520"/>
                </a:lnTo>
                <a:lnTo>
                  <a:pt x="48" y="562"/>
                </a:lnTo>
                <a:lnTo>
                  <a:pt x="48" y="621"/>
                </a:lnTo>
                <a:lnTo>
                  <a:pt x="67" y="665"/>
                </a:lnTo>
                <a:lnTo>
                  <a:pt x="67" y="733"/>
                </a:lnTo>
                <a:lnTo>
                  <a:pt x="67" y="774"/>
                </a:lnTo>
                <a:lnTo>
                  <a:pt x="92" y="825"/>
                </a:lnTo>
                <a:lnTo>
                  <a:pt x="114" y="865"/>
                </a:lnTo>
                <a:lnTo>
                  <a:pt x="150" y="865"/>
                </a:lnTo>
                <a:lnTo>
                  <a:pt x="183" y="865"/>
                </a:lnTo>
                <a:lnTo>
                  <a:pt x="205" y="835"/>
                </a:lnTo>
                <a:lnTo>
                  <a:pt x="229" y="786"/>
                </a:lnTo>
                <a:lnTo>
                  <a:pt x="229" y="713"/>
                </a:lnTo>
                <a:lnTo>
                  <a:pt x="262" y="743"/>
                </a:lnTo>
                <a:lnTo>
                  <a:pt x="286" y="722"/>
                </a:lnTo>
                <a:lnTo>
                  <a:pt x="320" y="693"/>
                </a:lnTo>
                <a:lnTo>
                  <a:pt x="343" y="693"/>
                </a:lnTo>
                <a:lnTo>
                  <a:pt x="389" y="693"/>
                </a:lnTo>
                <a:lnTo>
                  <a:pt x="422" y="682"/>
                </a:lnTo>
                <a:lnTo>
                  <a:pt x="422" y="621"/>
                </a:lnTo>
                <a:lnTo>
                  <a:pt x="445" y="634"/>
                </a:lnTo>
                <a:lnTo>
                  <a:pt x="504" y="641"/>
                </a:lnTo>
                <a:lnTo>
                  <a:pt x="524" y="634"/>
                </a:lnTo>
                <a:lnTo>
                  <a:pt x="548" y="592"/>
                </a:lnTo>
                <a:lnTo>
                  <a:pt x="559" y="592"/>
                </a:lnTo>
                <a:lnTo>
                  <a:pt x="583" y="572"/>
                </a:lnTo>
                <a:lnTo>
                  <a:pt x="639" y="541"/>
                </a:lnTo>
                <a:lnTo>
                  <a:pt x="708" y="490"/>
                </a:lnTo>
                <a:lnTo>
                  <a:pt x="754" y="490"/>
                </a:lnTo>
                <a:lnTo>
                  <a:pt x="754" y="428"/>
                </a:lnTo>
                <a:lnTo>
                  <a:pt x="766" y="399"/>
                </a:lnTo>
                <a:lnTo>
                  <a:pt x="802" y="388"/>
                </a:lnTo>
                <a:lnTo>
                  <a:pt x="822" y="379"/>
                </a:lnTo>
                <a:lnTo>
                  <a:pt x="856" y="345"/>
                </a:lnTo>
                <a:lnTo>
                  <a:pt x="856" y="316"/>
                </a:lnTo>
                <a:lnTo>
                  <a:pt x="891" y="339"/>
                </a:lnTo>
                <a:lnTo>
                  <a:pt x="924" y="345"/>
                </a:lnTo>
                <a:lnTo>
                  <a:pt x="983" y="388"/>
                </a:lnTo>
                <a:lnTo>
                  <a:pt x="1027" y="368"/>
                </a:lnTo>
                <a:lnTo>
                  <a:pt x="1051" y="368"/>
                </a:lnTo>
                <a:lnTo>
                  <a:pt x="1073" y="379"/>
                </a:lnTo>
                <a:lnTo>
                  <a:pt x="1073" y="420"/>
                </a:lnTo>
                <a:lnTo>
                  <a:pt x="1073" y="428"/>
                </a:lnTo>
                <a:lnTo>
                  <a:pt x="1088" y="469"/>
                </a:lnTo>
                <a:lnTo>
                  <a:pt x="1097" y="511"/>
                </a:lnTo>
                <a:lnTo>
                  <a:pt x="1121" y="451"/>
                </a:lnTo>
                <a:lnTo>
                  <a:pt x="1121" y="399"/>
                </a:lnTo>
                <a:lnTo>
                  <a:pt x="1177" y="399"/>
                </a:lnTo>
                <a:lnTo>
                  <a:pt x="1153" y="345"/>
                </a:lnTo>
                <a:lnTo>
                  <a:pt x="1131" y="339"/>
                </a:lnTo>
                <a:lnTo>
                  <a:pt x="1131" y="234"/>
                </a:lnTo>
                <a:lnTo>
                  <a:pt x="1143" y="196"/>
                </a:lnTo>
                <a:lnTo>
                  <a:pt x="1131" y="136"/>
                </a:lnTo>
                <a:lnTo>
                  <a:pt x="1143" y="104"/>
                </a:lnTo>
                <a:lnTo>
                  <a:pt x="1097" y="104"/>
                </a:lnTo>
                <a:lnTo>
                  <a:pt x="1040" y="104"/>
                </a:lnTo>
                <a:lnTo>
                  <a:pt x="1004" y="104"/>
                </a:lnTo>
                <a:lnTo>
                  <a:pt x="924" y="82"/>
                </a:lnTo>
                <a:lnTo>
                  <a:pt x="891" y="93"/>
                </a:lnTo>
                <a:lnTo>
                  <a:pt x="846" y="104"/>
                </a:lnTo>
                <a:lnTo>
                  <a:pt x="822" y="104"/>
                </a:lnTo>
                <a:lnTo>
                  <a:pt x="766" y="113"/>
                </a:lnTo>
                <a:lnTo>
                  <a:pt x="742" y="125"/>
                </a:lnTo>
                <a:lnTo>
                  <a:pt x="685" y="93"/>
                </a:lnTo>
                <a:lnTo>
                  <a:pt x="674" y="65"/>
                </a:lnTo>
                <a:lnTo>
                  <a:pt x="629" y="74"/>
                </a:lnTo>
                <a:lnTo>
                  <a:pt x="595" y="82"/>
                </a:lnTo>
                <a:lnTo>
                  <a:pt x="559" y="136"/>
                </a:lnTo>
                <a:lnTo>
                  <a:pt x="513" y="145"/>
                </a:lnTo>
                <a:lnTo>
                  <a:pt x="468" y="93"/>
                </a:lnTo>
                <a:lnTo>
                  <a:pt x="422" y="93"/>
                </a:lnTo>
                <a:lnTo>
                  <a:pt x="376" y="82"/>
                </a:lnTo>
                <a:lnTo>
                  <a:pt x="296" y="65"/>
                </a:lnTo>
                <a:lnTo>
                  <a:pt x="251" y="24"/>
                </a:lnTo>
                <a:lnTo>
                  <a:pt x="251" y="0"/>
                </a:lnTo>
                <a:lnTo>
                  <a:pt x="205" y="24"/>
                </a:lnTo>
                <a:lnTo>
                  <a:pt x="172" y="65"/>
                </a:lnTo>
                <a:lnTo>
                  <a:pt x="217" y="74"/>
                </a:lnTo>
                <a:lnTo>
                  <a:pt x="205" y="104"/>
                </a:lnTo>
                <a:lnTo>
                  <a:pt x="159" y="113"/>
                </a:lnTo>
                <a:lnTo>
                  <a:pt x="159" y="167"/>
                </a:lnTo>
                <a:lnTo>
                  <a:pt x="124" y="196"/>
                </a:lnTo>
                <a:lnTo>
                  <a:pt x="114" y="196"/>
                </a:lnTo>
                <a:lnTo>
                  <a:pt x="92" y="234"/>
                </a:lnTo>
                <a:lnTo>
                  <a:pt x="57" y="248"/>
                </a:lnTo>
                <a:lnTo>
                  <a:pt x="25" y="256"/>
                </a:lnTo>
                <a:lnTo>
                  <a:pt x="0" y="268"/>
                </a:lnTo>
                <a:close/>
              </a:path>
            </a:pathLst>
          </a:custGeom>
          <a:solidFill>
            <a:srgbClr val="CCCCFF"/>
          </a:solidFill>
          <a:ln w="3240">
            <a:solidFill>
              <a:srgbClr val="000000"/>
            </a:solidFill>
            <a:round/>
          </a:ln>
        </p:spPr>
        <p:style>
          <a:lnRef idx="0">
            <a:scrgbClr r="0" g="0" b="0"/>
          </a:lnRef>
          <a:fillRef idx="0">
            <a:scrgbClr r="0" g="0" b="0"/>
          </a:fillRef>
          <a:effectRef idx="0">
            <a:scrgbClr r="0" g="0" b="0"/>
          </a:effectRef>
          <a:fontRef idx="minor"/>
        </p:style>
      </p:sp>
      <p:sp>
        <p:nvSpPr>
          <p:cNvPr id="189" name="CustomShape 22"/>
          <p:cNvSpPr/>
          <p:nvPr/>
        </p:nvSpPr>
        <p:spPr>
          <a:xfrm>
            <a:off x="2551320" y="5091120"/>
            <a:ext cx="100440" cy="162720"/>
          </a:xfrm>
          <a:custGeom>
            <a:avLst/>
            <a:gdLst/>
            <a:ahLst/>
            <a:cxnLst/>
            <a:rect l="l" t="t" r="r" b="b"/>
            <a:pathLst>
              <a:path w="69" h="103">
                <a:moveTo>
                  <a:pt x="0" y="0"/>
                </a:moveTo>
                <a:lnTo>
                  <a:pt x="23" y="43"/>
                </a:lnTo>
                <a:lnTo>
                  <a:pt x="36" y="92"/>
                </a:lnTo>
                <a:lnTo>
                  <a:pt x="45" y="103"/>
                </a:lnTo>
                <a:lnTo>
                  <a:pt x="69" y="83"/>
                </a:lnTo>
                <a:lnTo>
                  <a:pt x="69" y="32"/>
                </a:lnTo>
                <a:lnTo>
                  <a:pt x="58" y="0"/>
                </a:lnTo>
                <a:lnTo>
                  <a:pt x="10" y="0"/>
                </a:lnTo>
                <a:lnTo>
                  <a:pt x="0" y="0"/>
                </a:lnTo>
                <a:close/>
              </a:path>
            </a:pathLst>
          </a:custGeom>
          <a:solidFill>
            <a:schemeClr val="bg1"/>
          </a:solidFill>
          <a:ln w="22320">
            <a:solidFill>
              <a:srgbClr val="000000"/>
            </a:solidFill>
            <a:round/>
          </a:ln>
        </p:spPr>
        <p:style>
          <a:lnRef idx="0">
            <a:scrgbClr r="0" g="0" b="0"/>
          </a:lnRef>
          <a:fillRef idx="0">
            <a:scrgbClr r="0" g="0" b="0"/>
          </a:fillRef>
          <a:effectRef idx="0">
            <a:scrgbClr r="0" g="0" b="0"/>
          </a:effectRef>
          <a:fontRef idx="minor"/>
        </p:style>
      </p:sp>
      <p:sp>
        <p:nvSpPr>
          <p:cNvPr id="190" name="CustomShape 23"/>
          <p:cNvSpPr/>
          <p:nvPr/>
        </p:nvSpPr>
        <p:spPr>
          <a:xfrm>
            <a:off x="2615760" y="4513320"/>
            <a:ext cx="956160" cy="1501200"/>
          </a:xfrm>
          <a:custGeom>
            <a:avLst/>
            <a:gdLst/>
            <a:ahLst/>
            <a:cxnLst/>
            <a:rect l="l" t="t" r="r" b="b"/>
            <a:pathLst>
              <a:path w="652" h="946">
                <a:moveTo>
                  <a:pt x="0" y="467"/>
                </a:moveTo>
                <a:lnTo>
                  <a:pt x="13" y="518"/>
                </a:lnTo>
                <a:lnTo>
                  <a:pt x="58" y="578"/>
                </a:lnTo>
                <a:lnTo>
                  <a:pt x="70" y="681"/>
                </a:lnTo>
                <a:lnTo>
                  <a:pt x="80" y="720"/>
                </a:lnTo>
                <a:lnTo>
                  <a:pt x="103" y="759"/>
                </a:lnTo>
                <a:lnTo>
                  <a:pt x="137" y="781"/>
                </a:lnTo>
                <a:lnTo>
                  <a:pt x="173" y="792"/>
                </a:lnTo>
                <a:lnTo>
                  <a:pt x="217" y="841"/>
                </a:lnTo>
                <a:lnTo>
                  <a:pt x="263" y="883"/>
                </a:lnTo>
                <a:lnTo>
                  <a:pt x="300" y="893"/>
                </a:lnTo>
                <a:lnTo>
                  <a:pt x="309" y="923"/>
                </a:lnTo>
                <a:lnTo>
                  <a:pt x="332" y="946"/>
                </a:lnTo>
                <a:lnTo>
                  <a:pt x="389" y="946"/>
                </a:lnTo>
                <a:lnTo>
                  <a:pt x="424" y="923"/>
                </a:lnTo>
                <a:lnTo>
                  <a:pt x="480" y="923"/>
                </a:lnTo>
                <a:lnTo>
                  <a:pt x="515" y="903"/>
                </a:lnTo>
                <a:lnTo>
                  <a:pt x="515" y="872"/>
                </a:lnTo>
                <a:lnTo>
                  <a:pt x="515" y="821"/>
                </a:lnTo>
                <a:lnTo>
                  <a:pt x="526" y="792"/>
                </a:lnTo>
                <a:lnTo>
                  <a:pt x="549" y="781"/>
                </a:lnTo>
                <a:lnTo>
                  <a:pt x="619" y="792"/>
                </a:lnTo>
                <a:lnTo>
                  <a:pt x="652" y="750"/>
                </a:lnTo>
                <a:lnTo>
                  <a:pt x="652" y="711"/>
                </a:lnTo>
                <a:lnTo>
                  <a:pt x="630" y="668"/>
                </a:lnTo>
                <a:lnTo>
                  <a:pt x="595" y="648"/>
                </a:lnTo>
                <a:lnTo>
                  <a:pt x="583" y="629"/>
                </a:lnTo>
                <a:lnTo>
                  <a:pt x="562" y="620"/>
                </a:lnTo>
                <a:lnTo>
                  <a:pt x="526" y="638"/>
                </a:lnTo>
                <a:lnTo>
                  <a:pt x="480" y="629"/>
                </a:lnTo>
                <a:lnTo>
                  <a:pt x="470" y="620"/>
                </a:lnTo>
                <a:lnTo>
                  <a:pt x="459" y="599"/>
                </a:lnTo>
                <a:lnTo>
                  <a:pt x="444" y="599"/>
                </a:lnTo>
                <a:lnTo>
                  <a:pt x="424" y="570"/>
                </a:lnTo>
                <a:lnTo>
                  <a:pt x="424" y="549"/>
                </a:lnTo>
                <a:lnTo>
                  <a:pt x="412" y="497"/>
                </a:lnTo>
                <a:lnTo>
                  <a:pt x="424" y="467"/>
                </a:lnTo>
                <a:lnTo>
                  <a:pt x="459" y="456"/>
                </a:lnTo>
                <a:lnTo>
                  <a:pt x="444" y="415"/>
                </a:lnTo>
                <a:lnTo>
                  <a:pt x="444" y="375"/>
                </a:lnTo>
                <a:lnTo>
                  <a:pt x="459" y="354"/>
                </a:lnTo>
                <a:lnTo>
                  <a:pt x="493" y="345"/>
                </a:lnTo>
                <a:lnTo>
                  <a:pt x="526" y="335"/>
                </a:lnTo>
                <a:lnTo>
                  <a:pt x="526" y="296"/>
                </a:lnTo>
                <a:lnTo>
                  <a:pt x="493" y="296"/>
                </a:lnTo>
                <a:lnTo>
                  <a:pt x="501" y="253"/>
                </a:lnTo>
                <a:lnTo>
                  <a:pt x="526" y="203"/>
                </a:lnTo>
                <a:lnTo>
                  <a:pt x="515" y="161"/>
                </a:lnTo>
                <a:lnTo>
                  <a:pt x="549" y="121"/>
                </a:lnTo>
                <a:lnTo>
                  <a:pt x="526" y="102"/>
                </a:lnTo>
                <a:lnTo>
                  <a:pt x="549" y="62"/>
                </a:lnTo>
                <a:lnTo>
                  <a:pt x="562" y="11"/>
                </a:lnTo>
                <a:lnTo>
                  <a:pt x="526" y="0"/>
                </a:lnTo>
                <a:lnTo>
                  <a:pt x="480" y="51"/>
                </a:lnTo>
                <a:lnTo>
                  <a:pt x="444" y="72"/>
                </a:lnTo>
                <a:lnTo>
                  <a:pt x="400" y="92"/>
                </a:lnTo>
                <a:lnTo>
                  <a:pt x="354" y="131"/>
                </a:lnTo>
                <a:lnTo>
                  <a:pt x="345" y="144"/>
                </a:lnTo>
                <a:lnTo>
                  <a:pt x="319" y="144"/>
                </a:lnTo>
                <a:lnTo>
                  <a:pt x="263" y="131"/>
                </a:lnTo>
                <a:lnTo>
                  <a:pt x="253" y="175"/>
                </a:lnTo>
                <a:lnTo>
                  <a:pt x="253" y="203"/>
                </a:lnTo>
                <a:lnTo>
                  <a:pt x="240" y="213"/>
                </a:lnTo>
                <a:lnTo>
                  <a:pt x="194" y="213"/>
                </a:lnTo>
                <a:lnTo>
                  <a:pt x="161" y="213"/>
                </a:lnTo>
                <a:lnTo>
                  <a:pt x="137" y="223"/>
                </a:lnTo>
                <a:lnTo>
                  <a:pt x="103" y="253"/>
                </a:lnTo>
                <a:lnTo>
                  <a:pt x="70" y="243"/>
                </a:lnTo>
                <a:lnTo>
                  <a:pt x="70" y="263"/>
                </a:lnTo>
                <a:lnTo>
                  <a:pt x="58" y="326"/>
                </a:lnTo>
                <a:lnTo>
                  <a:pt x="36" y="345"/>
                </a:lnTo>
                <a:lnTo>
                  <a:pt x="24" y="386"/>
                </a:lnTo>
                <a:lnTo>
                  <a:pt x="24" y="424"/>
                </a:lnTo>
                <a:lnTo>
                  <a:pt x="13" y="467"/>
                </a:lnTo>
                <a:lnTo>
                  <a:pt x="0" y="467"/>
                </a:lnTo>
                <a:close/>
              </a:path>
            </a:pathLst>
          </a:custGeom>
          <a:solidFill>
            <a:srgbClr val="CCECFF"/>
          </a:solidFill>
          <a:ln w="3240">
            <a:solidFill>
              <a:srgbClr val="000000"/>
            </a:solidFill>
            <a:round/>
          </a:ln>
        </p:spPr>
        <p:style>
          <a:lnRef idx="0">
            <a:scrgbClr r="0" g="0" b="0"/>
          </a:lnRef>
          <a:fillRef idx="0">
            <a:scrgbClr r="0" g="0" b="0"/>
          </a:fillRef>
          <a:effectRef idx="0">
            <a:scrgbClr r="0" g="0" b="0"/>
          </a:effectRef>
          <a:fontRef idx="minor"/>
        </p:style>
      </p:sp>
      <p:sp>
        <p:nvSpPr>
          <p:cNvPr id="191" name="CustomShape 24"/>
          <p:cNvSpPr/>
          <p:nvPr/>
        </p:nvSpPr>
        <p:spPr>
          <a:xfrm>
            <a:off x="3220920" y="4255920"/>
            <a:ext cx="1773720" cy="1524960"/>
          </a:xfrm>
          <a:custGeom>
            <a:avLst/>
            <a:gdLst/>
            <a:ahLst/>
            <a:cxnLst/>
            <a:rect l="l" t="t" r="r" b="b"/>
            <a:pathLst>
              <a:path w="1211" h="961">
                <a:moveTo>
                  <a:pt x="231" y="943"/>
                </a:moveTo>
                <a:lnTo>
                  <a:pt x="251" y="961"/>
                </a:lnTo>
                <a:lnTo>
                  <a:pt x="275" y="921"/>
                </a:lnTo>
                <a:lnTo>
                  <a:pt x="320" y="894"/>
                </a:lnTo>
                <a:lnTo>
                  <a:pt x="400" y="894"/>
                </a:lnTo>
                <a:lnTo>
                  <a:pt x="433" y="902"/>
                </a:lnTo>
                <a:lnTo>
                  <a:pt x="456" y="902"/>
                </a:lnTo>
                <a:lnTo>
                  <a:pt x="456" y="852"/>
                </a:lnTo>
                <a:lnTo>
                  <a:pt x="502" y="852"/>
                </a:lnTo>
                <a:lnTo>
                  <a:pt x="526" y="823"/>
                </a:lnTo>
                <a:lnTo>
                  <a:pt x="550" y="791"/>
                </a:lnTo>
                <a:lnTo>
                  <a:pt x="526" y="772"/>
                </a:lnTo>
                <a:lnTo>
                  <a:pt x="502" y="740"/>
                </a:lnTo>
                <a:lnTo>
                  <a:pt x="517" y="691"/>
                </a:lnTo>
                <a:lnTo>
                  <a:pt x="517" y="650"/>
                </a:lnTo>
                <a:lnTo>
                  <a:pt x="517" y="577"/>
                </a:lnTo>
                <a:lnTo>
                  <a:pt x="560" y="548"/>
                </a:lnTo>
                <a:lnTo>
                  <a:pt x="596" y="516"/>
                </a:lnTo>
                <a:lnTo>
                  <a:pt x="606" y="548"/>
                </a:lnTo>
                <a:lnTo>
                  <a:pt x="650" y="516"/>
                </a:lnTo>
                <a:lnTo>
                  <a:pt x="685" y="467"/>
                </a:lnTo>
                <a:lnTo>
                  <a:pt x="755" y="446"/>
                </a:lnTo>
                <a:lnTo>
                  <a:pt x="811" y="436"/>
                </a:lnTo>
                <a:lnTo>
                  <a:pt x="844" y="394"/>
                </a:lnTo>
                <a:lnTo>
                  <a:pt x="857" y="375"/>
                </a:lnTo>
                <a:lnTo>
                  <a:pt x="891" y="337"/>
                </a:lnTo>
                <a:lnTo>
                  <a:pt x="948" y="306"/>
                </a:lnTo>
                <a:lnTo>
                  <a:pt x="1004" y="272"/>
                </a:lnTo>
                <a:lnTo>
                  <a:pt x="1063" y="224"/>
                </a:lnTo>
                <a:lnTo>
                  <a:pt x="1121" y="162"/>
                </a:lnTo>
                <a:lnTo>
                  <a:pt x="1190" y="123"/>
                </a:lnTo>
                <a:lnTo>
                  <a:pt x="1211" y="83"/>
                </a:lnTo>
                <a:lnTo>
                  <a:pt x="1211" y="71"/>
                </a:lnTo>
                <a:lnTo>
                  <a:pt x="1190" y="83"/>
                </a:lnTo>
                <a:lnTo>
                  <a:pt x="1155" y="123"/>
                </a:lnTo>
                <a:lnTo>
                  <a:pt x="1087" y="100"/>
                </a:lnTo>
                <a:lnTo>
                  <a:pt x="1074" y="92"/>
                </a:lnTo>
                <a:lnTo>
                  <a:pt x="1051" y="92"/>
                </a:lnTo>
                <a:lnTo>
                  <a:pt x="1016" y="92"/>
                </a:lnTo>
                <a:lnTo>
                  <a:pt x="994" y="132"/>
                </a:lnTo>
                <a:lnTo>
                  <a:pt x="935" y="162"/>
                </a:lnTo>
                <a:lnTo>
                  <a:pt x="904" y="173"/>
                </a:lnTo>
                <a:lnTo>
                  <a:pt x="878" y="173"/>
                </a:lnTo>
                <a:lnTo>
                  <a:pt x="857" y="173"/>
                </a:lnTo>
                <a:lnTo>
                  <a:pt x="844" y="213"/>
                </a:lnTo>
                <a:lnTo>
                  <a:pt x="801" y="224"/>
                </a:lnTo>
                <a:lnTo>
                  <a:pt x="755" y="264"/>
                </a:lnTo>
                <a:lnTo>
                  <a:pt x="708" y="264"/>
                </a:lnTo>
                <a:lnTo>
                  <a:pt x="663" y="264"/>
                </a:lnTo>
                <a:lnTo>
                  <a:pt x="629" y="264"/>
                </a:lnTo>
                <a:lnTo>
                  <a:pt x="629" y="203"/>
                </a:lnTo>
                <a:lnTo>
                  <a:pt x="619" y="173"/>
                </a:lnTo>
                <a:lnTo>
                  <a:pt x="582" y="141"/>
                </a:lnTo>
                <a:lnTo>
                  <a:pt x="550" y="141"/>
                </a:lnTo>
                <a:lnTo>
                  <a:pt x="526" y="152"/>
                </a:lnTo>
                <a:lnTo>
                  <a:pt x="502" y="123"/>
                </a:lnTo>
                <a:lnTo>
                  <a:pt x="469" y="100"/>
                </a:lnTo>
                <a:lnTo>
                  <a:pt x="480" y="51"/>
                </a:lnTo>
                <a:lnTo>
                  <a:pt x="469" y="40"/>
                </a:lnTo>
                <a:lnTo>
                  <a:pt x="423" y="51"/>
                </a:lnTo>
                <a:lnTo>
                  <a:pt x="389" y="51"/>
                </a:lnTo>
                <a:lnTo>
                  <a:pt x="344" y="17"/>
                </a:lnTo>
                <a:lnTo>
                  <a:pt x="297" y="0"/>
                </a:lnTo>
                <a:lnTo>
                  <a:pt x="251" y="51"/>
                </a:lnTo>
                <a:lnTo>
                  <a:pt x="207" y="60"/>
                </a:lnTo>
                <a:lnTo>
                  <a:pt x="195" y="100"/>
                </a:lnTo>
                <a:lnTo>
                  <a:pt x="195" y="141"/>
                </a:lnTo>
                <a:lnTo>
                  <a:pt x="183" y="162"/>
                </a:lnTo>
                <a:lnTo>
                  <a:pt x="150" y="173"/>
                </a:lnTo>
                <a:lnTo>
                  <a:pt x="137" y="234"/>
                </a:lnTo>
                <a:lnTo>
                  <a:pt x="114" y="254"/>
                </a:lnTo>
                <a:lnTo>
                  <a:pt x="124" y="293"/>
                </a:lnTo>
                <a:lnTo>
                  <a:pt x="114" y="337"/>
                </a:lnTo>
                <a:lnTo>
                  <a:pt x="103" y="375"/>
                </a:lnTo>
                <a:lnTo>
                  <a:pt x="103" y="425"/>
                </a:lnTo>
                <a:lnTo>
                  <a:pt x="114" y="458"/>
                </a:lnTo>
                <a:lnTo>
                  <a:pt x="114" y="497"/>
                </a:lnTo>
                <a:lnTo>
                  <a:pt x="81" y="507"/>
                </a:lnTo>
                <a:lnTo>
                  <a:pt x="32" y="526"/>
                </a:lnTo>
                <a:lnTo>
                  <a:pt x="24" y="569"/>
                </a:lnTo>
                <a:lnTo>
                  <a:pt x="0" y="629"/>
                </a:lnTo>
                <a:lnTo>
                  <a:pt x="12" y="732"/>
                </a:lnTo>
                <a:lnTo>
                  <a:pt x="32" y="772"/>
                </a:lnTo>
                <a:lnTo>
                  <a:pt x="68" y="791"/>
                </a:lnTo>
                <a:lnTo>
                  <a:pt x="114" y="791"/>
                </a:lnTo>
                <a:lnTo>
                  <a:pt x="183" y="800"/>
                </a:lnTo>
                <a:lnTo>
                  <a:pt x="218" y="810"/>
                </a:lnTo>
                <a:lnTo>
                  <a:pt x="251" y="852"/>
                </a:lnTo>
                <a:lnTo>
                  <a:pt x="240" y="894"/>
                </a:lnTo>
                <a:lnTo>
                  <a:pt x="231" y="943"/>
                </a:lnTo>
                <a:close/>
              </a:path>
            </a:pathLst>
          </a:custGeom>
          <a:solidFill>
            <a:srgbClr val="CCFF99"/>
          </a:solidFill>
          <a:ln w="3240">
            <a:solidFill>
              <a:srgbClr val="000000"/>
            </a:solidFill>
            <a:round/>
          </a:ln>
        </p:spPr>
        <p:style>
          <a:lnRef idx="0">
            <a:scrgbClr r="0" g="0" b="0"/>
          </a:lnRef>
          <a:fillRef idx="0">
            <a:scrgbClr r="0" g="0" b="0"/>
          </a:fillRef>
          <a:effectRef idx="0">
            <a:scrgbClr r="0" g="0" b="0"/>
          </a:effectRef>
          <a:fontRef idx="minor"/>
        </p:style>
      </p:sp>
      <p:sp>
        <p:nvSpPr>
          <p:cNvPr id="192" name="CustomShape 25"/>
          <p:cNvSpPr/>
          <p:nvPr/>
        </p:nvSpPr>
        <p:spPr>
          <a:xfrm>
            <a:off x="2750400" y="5703840"/>
            <a:ext cx="538560" cy="1077120"/>
          </a:xfrm>
          <a:custGeom>
            <a:avLst/>
            <a:gdLst/>
            <a:ahLst/>
            <a:cxnLst/>
            <a:rect l="l" t="t" r="r" b="b"/>
            <a:pathLst>
              <a:path w="367" h="679">
                <a:moveTo>
                  <a:pt x="0" y="0"/>
                </a:moveTo>
                <a:lnTo>
                  <a:pt x="45" y="31"/>
                </a:lnTo>
                <a:lnTo>
                  <a:pt x="92" y="42"/>
                </a:lnTo>
                <a:lnTo>
                  <a:pt x="114" y="82"/>
                </a:lnTo>
                <a:lnTo>
                  <a:pt x="138" y="111"/>
                </a:lnTo>
                <a:lnTo>
                  <a:pt x="183" y="122"/>
                </a:lnTo>
                <a:lnTo>
                  <a:pt x="208" y="164"/>
                </a:lnTo>
                <a:lnTo>
                  <a:pt x="227" y="173"/>
                </a:lnTo>
                <a:lnTo>
                  <a:pt x="240" y="196"/>
                </a:lnTo>
                <a:lnTo>
                  <a:pt x="240" y="213"/>
                </a:lnTo>
                <a:lnTo>
                  <a:pt x="262" y="254"/>
                </a:lnTo>
                <a:lnTo>
                  <a:pt x="288" y="254"/>
                </a:lnTo>
                <a:lnTo>
                  <a:pt x="297" y="294"/>
                </a:lnTo>
                <a:lnTo>
                  <a:pt x="320" y="334"/>
                </a:lnTo>
                <a:lnTo>
                  <a:pt x="332" y="375"/>
                </a:lnTo>
                <a:lnTo>
                  <a:pt x="352" y="375"/>
                </a:lnTo>
                <a:lnTo>
                  <a:pt x="367" y="388"/>
                </a:lnTo>
                <a:lnTo>
                  <a:pt x="352" y="416"/>
                </a:lnTo>
                <a:lnTo>
                  <a:pt x="352" y="469"/>
                </a:lnTo>
                <a:lnTo>
                  <a:pt x="367" y="486"/>
                </a:lnTo>
                <a:lnTo>
                  <a:pt x="352" y="526"/>
                </a:lnTo>
                <a:lnTo>
                  <a:pt x="344" y="579"/>
                </a:lnTo>
                <a:lnTo>
                  <a:pt x="352" y="638"/>
                </a:lnTo>
                <a:lnTo>
                  <a:pt x="332" y="679"/>
                </a:lnTo>
                <a:lnTo>
                  <a:pt x="308" y="669"/>
                </a:lnTo>
                <a:lnTo>
                  <a:pt x="288" y="629"/>
                </a:lnTo>
                <a:lnTo>
                  <a:pt x="262" y="589"/>
                </a:lnTo>
                <a:lnTo>
                  <a:pt x="227" y="569"/>
                </a:lnTo>
                <a:lnTo>
                  <a:pt x="208" y="526"/>
                </a:lnTo>
                <a:lnTo>
                  <a:pt x="208" y="447"/>
                </a:lnTo>
                <a:lnTo>
                  <a:pt x="208" y="435"/>
                </a:lnTo>
                <a:lnTo>
                  <a:pt x="171" y="397"/>
                </a:lnTo>
                <a:lnTo>
                  <a:pt x="161" y="334"/>
                </a:lnTo>
                <a:lnTo>
                  <a:pt x="148" y="276"/>
                </a:lnTo>
                <a:lnTo>
                  <a:pt x="125" y="234"/>
                </a:lnTo>
                <a:lnTo>
                  <a:pt x="92" y="173"/>
                </a:lnTo>
                <a:lnTo>
                  <a:pt x="69" y="111"/>
                </a:lnTo>
                <a:lnTo>
                  <a:pt x="35" y="71"/>
                </a:lnTo>
                <a:lnTo>
                  <a:pt x="0" y="0"/>
                </a:lnTo>
                <a:close/>
              </a:path>
            </a:pathLst>
          </a:custGeom>
          <a:solidFill>
            <a:srgbClr val="66FFFF"/>
          </a:solidFill>
          <a:ln w="3240">
            <a:solidFill>
              <a:srgbClr val="000000"/>
            </a:solidFill>
            <a:round/>
          </a:ln>
        </p:spPr>
        <p:style>
          <a:lnRef idx="0">
            <a:scrgbClr r="0" g="0" b="0"/>
          </a:lnRef>
          <a:fillRef idx="0">
            <a:scrgbClr r="0" g="0" b="0"/>
          </a:fillRef>
          <a:effectRef idx="0">
            <a:scrgbClr r="0" g="0" b="0"/>
          </a:effectRef>
          <a:fontRef idx="minor"/>
        </p:style>
      </p:sp>
      <p:sp>
        <p:nvSpPr>
          <p:cNvPr id="193" name="CustomShape 26"/>
          <p:cNvSpPr/>
          <p:nvPr/>
        </p:nvSpPr>
        <p:spPr>
          <a:xfrm>
            <a:off x="3084480" y="5562720"/>
            <a:ext cx="941400" cy="1218600"/>
          </a:xfrm>
          <a:custGeom>
            <a:avLst/>
            <a:gdLst/>
            <a:ahLst/>
            <a:cxnLst/>
            <a:rect l="l" t="t" r="r" b="b"/>
            <a:pathLst>
              <a:path w="643" h="768">
                <a:moveTo>
                  <a:pt x="105" y="768"/>
                </a:moveTo>
                <a:lnTo>
                  <a:pt x="125" y="768"/>
                </a:lnTo>
                <a:lnTo>
                  <a:pt x="196" y="768"/>
                </a:lnTo>
                <a:lnTo>
                  <a:pt x="243" y="736"/>
                </a:lnTo>
                <a:lnTo>
                  <a:pt x="264" y="696"/>
                </a:lnTo>
                <a:lnTo>
                  <a:pt x="276" y="668"/>
                </a:lnTo>
                <a:lnTo>
                  <a:pt x="344" y="658"/>
                </a:lnTo>
                <a:lnTo>
                  <a:pt x="378" y="627"/>
                </a:lnTo>
                <a:lnTo>
                  <a:pt x="390" y="605"/>
                </a:lnTo>
                <a:lnTo>
                  <a:pt x="403" y="558"/>
                </a:lnTo>
                <a:lnTo>
                  <a:pt x="422" y="536"/>
                </a:lnTo>
                <a:lnTo>
                  <a:pt x="457" y="505"/>
                </a:lnTo>
                <a:lnTo>
                  <a:pt x="482" y="486"/>
                </a:lnTo>
                <a:lnTo>
                  <a:pt x="493" y="518"/>
                </a:lnTo>
                <a:lnTo>
                  <a:pt x="526" y="505"/>
                </a:lnTo>
                <a:lnTo>
                  <a:pt x="538" y="477"/>
                </a:lnTo>
                <a:lnTo>
                  <a:pt x="538" y="414"/>
                </a:lnTo>
                <a:lnTo>
                  <a:pt x="538" y="365"/>
                </a:lnTo>
                <a:lnTo>
                  <a:pt x="526" y="311"/>
                </a:lnTo>
                <a:lnTo>
                  <a:pt x="562" y="253"/>
                </a:lnTo>
                <a:lnTo>
                  <a:pt x="595" y="190"/>
                </a:lnTo>
                <a:lnTo>
                  <a:pt x="619" y="151"/>
                </a:lnTo>
                <a:lnTo>
                  <a:pt x="643" y="98"/>
                </a:lnTo>
                <a:lnTo>
                  <a:pt x="643" y="7"/>
                </a:lnTo>
                <a:lnTo>
                  <a:pt x="619" y="0"/>
                </a:lnTo>
                <a:lnTo>
                  <a:pt x="595" y="29"/>
                </a:lnTo>
                <a:lnTo>
                  <a:pt x="585" y="40"/>
                </a:lnTo>
                <a:lnTo>
                  <a:pt x="538" y="40"/>
                </a:lnTo>
                <a:lnTo>
                  <a:pt x="526" y="79"/>
                </a:lnTo>
                <a:lnTo>
                  <a:pt x="505" y="79"/>
                </a:lnTo>
                <a:lnTo>
                  <a:pt x="482" y="79"/>
                </a:lnTo>
                <a:lnTo>
                  <a:pt x="457" y="79"/>
                </a:lnTo>
                <a:lnTo>
                  <a:pt x="413" y="79"/>
                </a:lnTo>
                <a:lnTo>
                  <a:pt x="378" y="98"/>
                </a:lnTo>
                <a:lnTo>
                  <a:pt x="368" y="131"/>
                </a:lnTo>
                <a:lnTo>
                  <a:pt x="344" y="138"/>
                </a:lnTo>
                <a:lnTo>
                  <a:pt x="311" y="131"/>
                </a:lnTo>
                <a:lnTo>
                  <a:pt x="288" y="131"/>
                </a:lnTo>
                <a:lnTo>
                  <a:pt x="243" y="131"/>
                </a:lnTo>
                <a:lnTo>
                  <a:pt x="196" y="138"/>
                </a:lnTo>
                <a:lnTo>
                  <a:pt x="196" y="171"/>
                </a:lnTo>
                <a:lnTo>
                  <a:pt x="182" y="211"/>
                </a:lnTo>
                <a:lnTo>
                  <a:pt x="207" y="253"/>
                </a:lnTo>
                <a:lnTo>
                  <a:pt x="182" y="253"/>
                </a:lnTo>
                <a:lnTo>
                  <a:pt x="151" y="274"/>
                </a:lnTo>
                <a:lnTo>
                  <a:pt x="117" y="262"/>
                </a:lnTo>
                <a:lnTo>
                  <a:pt x="93" y="285"/>
                </a:lnTo>
                <a:lnTo>
                  <a:pt x="61" y="291"/>
                </a:lnTo>
                <a:lnTo>
                  <a:pt x="26" y="291"/>
                </a:lnTo>
                <a:lnTo>
                  <a:pt x="0" y="323"/>
                </a:lnTo>
                <a:lnTo>
                  <a:pt x="46" y="343"/>
                </a:lnTo>
                <a:lnTo>
                  <a:pt x="93" y="404"/>
                </a:lnTo>
                <a:lnTo>
                  <a:pt x="93" y="446"/>
                </a:lnTo>
                <a:lnTo>
                  <a:pt x="125" y="456"/>
                </a:lnTo>
                <a:lnTo>
                  <a:pt x="140" y="495"/>
                </a:lnTo>
                <a:lnTo>
                  <a:pt x="140" y="565"/>
                </a:lnTo>
                <a:lnTo>
                  <a:pt x="140" y="605"/>
                </a:lnTo>
                <a:lnTo>
                  <a:pt x="125" y="636"/>
                </a:lnTo>
                <a:lnTo>
                  <a:pt x="117" y="668"/>
                </a:lnTo>
                <a:lnTo>
                  <a:pt x="117" y="708"/>
                </a:lnTo>
                <a:lnTo>
                  <a:pt x="117" y="736"/>
                </a:lnTo>
                <a:lnTo>
                  <a:pt x="105" y="768"/>
                </a:lnTo>
                <a:close/>
              </a:path>
            </a:pathLst>
          </a:custGeom>
          <a:solidFill>
            <a:srgbClr val="C0C0C0"/>
          </a:solidFill>
          <a:ln w="3240">
            <a:solidFill>
              <a:srgbClr val="000000"/>
            </a:solidFill>
            <a:round/>
          </a:ln>
        </p:spPr>
        <p:style>
          <a:lnRef idx="0">
            <a:scrgbClr r="0" g="0" b="0"/>
          </a:lnRef>
          <a:fillRef idx="0">
            <a:scrgbClr r="0" g="0" b="0"/>
          </a:fillRef>
          <a:effectRef idx="0">
            <a:scrgbClr r="0" g="0" b="0"/>
          </a:effectRef>
          <a:fontRef idx="minor"/>
        </p:style>
      </p:sp>
      <p:sp>
        <p:nvSpPr>
          <p:cNvPr id="194" name="CustomShape 27"/>
          <p:cNvSpPr/>
          <p:nvPr/>
        </p:nvSpPr>
        <p:spPr>
          <a:xfrm>
            <a:off x="7218360" y="2335320"/>
            <a:ext cx="223560" cy="178560"/>
          </a:xfrm>
          <a:custGeom>
            <a:avLst/>
            <a:gdLst/>
            <a:ahLst/>
            <a:cxnLst/>
            <a:rect l="l" t="t" r="r" b="b"/>
            <a:pathLst>
              <a:path w="152" h="113">
                <a:moveTo>
                  <a:pt x="0" y="105"/>
                </a:moveTo>
                <a:lnTo>
                  <a:pt x="13" y="77"/>
                </a:lnTo>
                <a:lnTo>
                  <a:pt x="27" y="59"/>
                </a:lnTo>
                <a:lnTo>
                  <a:pt x="49" y="49"/>
                </a:lnTo>
                <a:lnTo>
                  <a:pt x="59" y="25"/>
                </a:lnTo>
                <a:lnTo>
                  <a:pt x="65" y="0"/>
                </a:lnTo>
                <a:lnTo>
                  <a:pt x="77" y="18"/>
                </a:lnTo>
                <a:lnTo>
                  <a:pt x="117" y="23"/>
                </a:lnTo>
                <a:lnTo>
                  <a:pt x="149" y="3"/>
                </a:lnTo>
                <a:lnTo>
                  <a:pt x="152" y="27"/>
                </a:lnTo>
                <a:lnTo>
                  <a:pt x="125" y="62"/>
                </a:lnTo>
                <a:lnTo>
                  <a:pt x="88" y="77"/>
                </a:lnTo>
                <a:lnTo>
                  <a:pt x="59" y="106"/>
                </a:lnTo>
                <a:lnTo>
                  <a:pt x="2" y="113"/>
                </a:lnTo>
                <a:lnTo>
                  <a:pt x="0" y="105"/>
                </a:lnTo>
                <a:close/>
              </a:path>
            </a:pathLst>
          </a:custGeom>
          <a:solidFill>
            <a:srgbClr val="000000"/>
          </a:solidFill>
          <a:ln w="22320">
            <a:solidFill>
              <a:srgbClr val="000000"/>
            </a:solidFill>
            <a:round/>
          </a:ln>
        </p:spPr>
        <p:style>
          <a:lnRef idx="0">
            <a:scrgbClr r="0" g="0" b="0"/>
          </a:lnRef>
          <a:fillRef idx="0">
            <a:scrgbClr r="0" g="0" b="0"/>
          </a:fillRef>
          <a:effectRef idx="0">
            <a:scrgbClr r="0" g="0" b="0"/>
          </a:effectRef>
          <a:fontRef idx="minor"/>
        </p:style>
      </p:sp>
      <p:sp>
        <p:nvSpPr>
          <p:cNvPr id="195" name="CustomShape 28"/>
          <p:cNvSpPr/>
          <p:nvPr/>
        </p:nvSpPr>
        <p:spPr>
          <a:xfrm>
            <a:off x="7120440" y="2162160"/>
            <a:ext cx="85680" cy="75600"/>
          </a:xfrm>
          <a:custGeom>
            <a:avLst/>
            <a:gdLst/>
            <a:ahLst/>
            <a:cxnLst/>
            <a:rect l="l" t="t" r="r" b="b"/>
            <a:pathLst>
              <a:path w="60" h="48">
                <a:moveTo>
                  <a:pt x="0" y="37"/>
                </a:moveTo>
                <a:lnTo>
                  <a:pt x="13" y="13"/>
                </a:lnTo>
                <a:lnTo>
                  <a:pt x="32" y="0"/>
                </a:lnTo>
                <a:lnTo>
                  <a:pt x="60" y="22"/>
                </a:lnTo>
                <a:lnTo>
                  <a:pt x="54" y="48"/>
                </a:lnTo>
                <a:lnTo>
                  <a:pt x="0" y="37"/>
                </a:lnTo>
                <a:close/>
              </a:path>
            </a:pathLst>
          </a:custGeom>
          <a:solidFill>
            <a:srgbClr val="000000"/>
          </a:solidFill>
          <a:ln w="22320">
            <a:solidFill>
              <a:srgbClr val="000000"/>
            </a:solidFill>
            <a:round/>
          </a:ln>
        </p:spPr>
        <p:style>
          <a:lnRef idx="0">
            <a:scrgbClr r="0" g="0" b="0"/>
          </a:lnRef>
          <a:fillRef idx="0">
            <a:scrgbClr r="0" g="0" b="0"/>
          </a:fillRef>
          <a:effectRef idx="0">
            <a:scrgbClr r="0" g="0" b="0"/>
          </a:effectRef>
          <a:fontRef idx="minor"/>
        </p:style>
      </p:sp>
      <p:sp>
        <p:nvSpPr>
          <p:cNvPr id="196" name="CustomShape 29"/>
          <p:cNvSpPr/>
          <p:nvPr/>
        </p:nvSpPr>
        <p:spPr>
          <a:xfrm>
            <a:off x="6900480" y="2335320"/>
            <a:ext cx="166320" cy="72360"/>
          </a:xfrm>
          <a:custGeom>
            <a:avLst/>
            <a:gdLst/>
            <a:ahLst/>
            <a:cxnLst/>
            <a:rect l="l" t="t" r="r" b="b"/>
            <a:pathLst>
              <a:path w="114" h="46">
                <a:moveTo>
                  <a:pt x="51" y="0"/>
                </a:moveTo>
                <a:lnTo>
                  <a:pt x="114" y="0"/>
                </a:lnTo>
                <a:lnTo>
                  <a:pt x="106" y="20"/>
                </a:lnTo>
                <a:lnTo>
                  <a:pt x="58" y="30"/>
                </a:lnTo>
                <a:lnTo>
                  <a:pt x="15" y="46"/>
                </a:lnTo>
                <a:lnTo>
                  <a:pt x="0" y="43"/>
                </a:lnTo>
                <a:lnTo>
                  <a:pt x="51" y="0"/>
                </a:lnTo>
                <a:close/>
              </a:path>
            </a:pathLst>
          </a:custGeom>
          <a:solidFill>
            <a:srgbClr val="000000"/>
          </a:solidFill>
          <a:ln w="3240">
            <a:solidFill>
              <a:srgbClr val="000000"/>
            </a:solidFill>
            <a:round/>
          </a:ln>
        </p:spPr>
        <p:style>
          <a:lnRef idx="0">
            <a:scrgbClr r="0" g="0" b="0"/>
          </a:lnRef>
          <a:fillRef idx="0">
            <a:scrgbClr r="0" g="0" b="0"/>
          </a:fillRef>
          <a:effectRef idx="0">
            <a:scrgbClr r="0" g="0" b="0"/>
          </a:effectRef>
          <a:fontRef idx="minor"/>
        </p:style>
      </p:sp>
      <p:sp>
        <p:nvSpPr>
          <p:cNvPr id="197" name="CustomShape 30"/>
          <p:cNvSpPr/>
          <p:nvPr/>
        </p:nvSpPr>
        <p:spPr>
          <a:xfrm>
            <a:off x="7014960" y="2487600"/>
            <a:ext cx="88560" cy="65880"/>
          </a:xfrm>
          <a:custGeom>
            <a:avLst/>
            <a:gdLst/>
            <a:ahLst/>
            <a:cxnLst/>
            <a:rect l="l" t="t" r="r" b="b"/>
            <a:pathLst>
              <a:path w="61" h="42">
                <a:moveTo>
                  <a:pt x="58" y="0"/>
                </a:moveTo>
                <a:lnTo>
                  <a:pt x="61" y="35"/>
                </a:lnTo>
                <a:lnTo>
                  <a:pt x="31" y="40"/>
                </a:lnTo>
                <a:lnTo>
                  <a:pt x="0" y="42"/>
                </a:lnTo>
                <a:lnTo>
                  <a:pt x="58" y="0"/>
                </a:lnTo>
                <a:close/>
              </a:path>
            </a:pathLst>
          </a:custGeom>
          <a:solidFill>
            <a:srgbClr val="000000"/>
          </a:solidFill>
          <a:ln w="3240">
            <a:solidFill>
              <a:srgbClr val="000000"/>
            </a:solidFill>
            <a:round/>
          </a:ln>
        </p:spPr>
        <p:style>
          <a:lnRef idx="0">
            <a:scrgbClr r="0" g="0" b="0"/>
          </a:lnRef>
          <a:fillRef idx="0">
            <a:scrgbClr r="0" g="0" b="0"/>
          </a:fillRef>
          <a:effectRef idx="0">
            <a:scrgbClr r="0" g="0" b="0"/>
          </a:effectRef>
          <a:fontRef idx="minor"/>
        </p:style>
      </p:sp>
      <p:sp>
        <p:nvSpPr>
          <p:cNvPr id="198" name="CustomShape 31"/>
          <p:cNvSpPr/>
          <p:nvPr/>
        </p:nvSpPr>
        <p:spPr>
          <a:xfrm>
            <a:off x="6815520" y="2550960"/>
            <a:ext cx="78480" cy="92880"/>
          </a:xfrm>
          <a:custGeom>
            <a:avLst/>
            <a:gdLst/>
            <a:ahLst/>
            <a:cxnLst/>
            <a:rect l="l" t="t" r="r" b="b"/>
            <a:pathLst>
              <a:path w="55" h="59">
                <a:moveTo>
                  <a:pt x="6" y="59"/>
                </a:moveTo>
                <a:lnTo>
                  <a:pt x="0" y="42"/>
                </a:lnTo>
                <a:lnTo>
                  <a:pt x="33" y="31"/>
                </a:lnTo>
                <a:lnTo>
                  <a:pt x="12" y="14"/>
                </a:lnTo>
                <a:lnTo>
                  <a:pt x="31" y="0"/>
                </a:lnTo>
                <a:lnTo>
                  <a:pt x="55" y="13"/>
                </a:lnTo>
                <a:lnTo>
                  <a:pt x="55" y="35"/>
                </a:lnTo>
                <a:lnTo>
                  <a:pt x="41" y="55"/>
                </a:lnTo>
                <a:lnTo>
                  <a:pt x="6" y="59"/>
                </a:lnTo>
                <a:close/>
              </a:path>
            </a:pathLst>
          </a:custGeom>
          <a:solidFill>
            <a:srgbClr val="000000"/>
          </a:solidFill>
          <a:ln w="3240">
            <a:solidFill>
              <a:srgbClr val="000000"/>
            </a:solidFill>
            <a:round/>
          </a:ln>
        </p:spPr>
        <p:style>
          <a:lnRef idx="0">
            <a:scrgbClr r="0" g="0" b="0"/>
          </a:lnRef>
          <a:fillRef idx="0">
            <a:scrgbClr r="0" g="0" b="0"/>
          </a:fillRef>
          <a:effectRef idx="0">
            <a:scrgbClr r="0" g="0" b="0"/>
          </a:effectRef>
          <a:fontRef idx="minor"/>
        </p:style>
      </p:sp>
      <p:sp>
        <p:nvSpPr>
          <p:cNvPr id="199" name="CustomShape 32"/>
          <p:cNvSpPr/>
          <p:nvPr/>
        </p:nvSpPr>
        <p:spPr>
          <a:xfrm>
            <a:off x="6579720" y="2476440"/>
            <a:ext cx="47520" cy="27720"/>
          </a:xfrm>
          <a:custGeom>
            <a:avLst/>
            <a:gdLst/>
            <a:ahLst/>
            <a:cxnLst/>
            <a:rect l="l" t="t" r="r" b="b"/>
            <a:pathLst>
              <a:path w="33" h="18">
                <a:moveTo>
                  <a:pt x="0" y="6"/>
                </a:moveTo>
                <a:lnTo>
                  <a:pt x="0" y="18"/>
                </a:lnTo>
                <a:lnTo>
                  <a:pt x="33" y="18"/>
                </a:lnTo>
                <a:lnTo>
                  <a:pt x="30" y="0"/>
                </a:lnTo>
                <a:lnTo>
                  <a:pt x="0" y="6"/>
                </a:lnTo>
                <a:close/>
              </a:path>
            </a:pathLst>
          </a:custGeom>
          <a:solidFill>
            <a:srgbClr val="000000"/>
          </a:solidFill>
          <a:ln w="3240">
            <a:solidFill>
              <a:srgbClr val="000000"/>
            </a:solidFill>
            <a:round/>
          </a:ln>
        </p:spPr>
        <p:style>
          <a:lnRef idx="0">
            <a:scrgbClr r="0" g="0" b="0"/>
          </a:lnRef>
          <a:fillRef idx="0">
            <a:scrgbClr r="0" g="0" b="0"/>
          </a:fillRef>
          <a:effectRef idx="0">
            <a:scrgbClr r="0" g="0" b="0"/>
          </a:effectRef>
          <a:fontRef idx="minor"/>
        </p:style>
      </p:sp>
      <p:sp>
        <p:nvSpPr>
          <p:cNvPr id="200" name="CustomShape 33"/>
          <p:cNvSpPr/>
          <p:nvPr/>
        </p:nvSpPr>
        <p:spPr>
          <a:xfrm>
            <a:off x="6396480" y="2502000"/>
            <a:ext cx="138600" cy="40680"/>
          </a:xfrm>
          <a:custGeom>
            <a:avLst/>
            <a:gdLst/>
            <a:ahLst/>
            <a:cxnLst/>
            <a:rect l="l" t="t" r="r" b="b"/>
            <a:pathLst>
              <a:path w="95" h="26">
                <a:moveTo>
                  <a:pt x="33" y="1"/>
                </a:moveTo>
                <a:lnTo>
                  <a:pt x="28" y="0"/>
                </a:lnTo>
                <a:lnTo>
                  <a:pt x="0" y="23"/>
                </a:lnTo>
                <a:lnTo>
                  <a:pt x="28" y="26"/>
                </a:lnTo>
                <a:lnTo>
                  <a:pt x="69" y="26"/>
                </a:lnTo>
                <a:lnTo>
                  <a:pt x="95" y="10"/>
                </a:lnTo>
                <a:lnTo>
                  <a:pt x="95" y="0"/>
                </a:lnTo>
                <a:lnTo>
                  <a:pt x="33" y="1"/>
                </a:lnTo>
                <a:close/>
              </a:path>
            </a:pathLst>
          </a:custGeom>
          <a:solidFill>
            <a:srgbClr val="000000"/>
          </a:solidFill>
          <a:ln w="3240">
            <a:solidFill>
              <a:srgbClr val="000000"/>
            </a:solidFill>
            <a:round/>
          </a:ln>
        </p:spPr>
        <p:style>
          <a:lnRef idx="0">
            <a:scrgbClr r="0" g="0" b="0"/>
          </a:lnRef>
          <a:fillRef idx="0">
            <a:scrgbClr r="0" g="0" b="0"/>
          </a:fillRef>
          <a:effectRef idx="0">
            <a:scrgbClr r="0" g="0" b="0"/>
          </a:effectRef>
          <a:fontRef idx="minor"/>
        </p:style>
      </p:sp>
      <p:sp>
        <p:nvSpPr>
          <p:cNvPr id="201" name="CustomShape 34"/>
          <p:cNvSpPr/>
          <p:nvPr/>
        </p:nvSpPr>
        <p:spPr>
          <a:xfrm>
            <a:off x="6293880" y="2778120"/>
            <a:ext cx="44640" cy="67680"/>
          </a:xfrm>
          <a:custGeom>
            <a:avLst/>
            <a:gdLst/>
            <a:ahLst/>
            <a:cxnLst/>
            <a:rect l="l" t="t" r="r" b="b"/>
            <a:pathLst>
              <a:path w="31" h="43">
                <a:moveTo>
                  <a:pt x="13" y="43"/>
                </a:moveTo>
                <a:lnTo>
                  <a:pt x="0" y="18"/>
                </a:lnTo>
                <a:lnTo>
                  <a:pt x="9" y="0"/>
                </a:lnTo>
                <a:lnTo>
                  <a:pt x="24" y="17"/>
                </a:lnTo>
                <a:lnTo>
                  <a:pt x="31" y="33"/>
                </a:lnTo>
                <a:lnTo>
                  <a:pt x="13" y="43"/>
                </a:lnTo>
                <a:close/>
              </a:path>
            </a:pathLst>
          </a:custGeom>
          <a:solidFill>
            <a:srgbClr val="000000"/>
          </a:solidFill>
          <a:ln w="3240">
            <a:solidFill>
              <a:srgbClr val="000000"/>
            </a:solidFill>
            <a:round/>
          </a:ln>
        </p:spPr>
        <p:style>
          <a:lnRef idx="0">
            <a:scrgbClr r="0" g="0" b="0"/>
          </a:lnRef>
          <a:fillRef idx="0">
            <a:scrgbClr r="0" g="0" b="0"/>
          </a:fillRef>
          <a:effectRef idx="0">
            <a:scrgbClr r="0" g="0" b="0"/>
          </a:effectRef>
          <a:fontRef idx="minor"/>
        </p:style>
      </p:sp>
      <p:sp>
        <p:nvSpPr>
          <p:cNvPr id="202" name="CustomShape 35"/>
          <p:cNvSpPr/>
          <p:nvPr/>
        </p:nvSpPr>
        <p:spPr>
          <a:xfrm>
            <a:off x="6081480" y="2693880"/>
            <a:ext cx="68040" cy="135720"/>
          </a:xfrm>
          <a:custGeom>
            <a:avLst/>
            <a:gdLst/>
            <a:ahLst/>
            <a:cxnLst/>
            <a:rect l="l" t="t" r="r" b="b"/>
            <a:pathLst>
              <a:path w="47" h="86">
                <a:moveTo>
                  <a:pt x="25" y="0"/>
                </a:moveTo>
                <a:lnTo>
                  <a:pt x="47" y="28"/>
                </a:lnTo>
                <a:lnTo>
                  <a:pt x="47" y="60"/>
                </a:lnTo>
                <a:lnTo>
                  <a:pt x="33" y="71"/>
                </a:lnTo>
                <a:lnTo>
                  <a:pt x="24" y="86"/>
                </a:lnTo>
                <a:lnTo>
                  <a:pt x="0" y="64"/>
                </a:lnTo>
                <a:lnTo>
                  <a:pt x="15" y="23"/>
                </a:lnTo>
                <a:lnTo>
                  <a:pt x="19" y="3"/>
                </a:lnTo>
                <a:lnTo>
                  <a:pt x="25" y="0"/>
                </a:lnTo>
                <a:close/>
              </a:path>
            </a:pathLst>
          </a:custGeom>
          <a:solidFill>
            <a:srgbClr val="000000"/>
          </a:solidFill>
          <a:ln w="3240">
            <a:solidFill>
              <a:srgbClr val="000000"/>
            </a:solidFill>
            <a:round/>
          </a:ln>
        </p:spPr>
        <p:style>
          <a:lnRef idx="0">
            <a:scrgbClr r="0" g="0" b="0"/>
          </a:lnRef>
          <a:fillRef idx="0">
            <a:scrgbClr r="0" g="0" b="0"/>
          </a:fillRef>
          <a:effectRef idx="0">
            <a:scrgbClr r="0" g="0" b="0"/>
          </a:effectRef>
          <a:fontRef idx="minor"/>
        </p:style>
      </p:sp>
      <p:sp>
        <p:nvSpPr>
          <p:cNvPr id="203" name="CustomShape 36"/>
          <p:cNvSpPr/>
          <p:nvPr/>
        </p:nvSpPr>
        <p:spPr>
          <a:xfrm>
            <a:off x="5736960" y="2503440"/>
            <a:ext cx="77040" cy="46800"/>
          </a:xfrm>
          <a:custGeom>
            <a:avLst/>
            <a:gdLst/>
            <a:ahLst/>
            <a:cxnLst/>
            <a:rect l="l" t="t" r="r" b="b"/>
            <a:pathLst>
              <a:path w="53" h="30">
                <a:moveTo>
                  <a:pt x="0" y="14"/>
                </a:moveTo>
                <a:lnTo>
                  <a:pt x="14" y="7"/>
                </a:lnTo>
                <a:lnTo>
                  <a:pt x="53" y="0"/>
                </a:lnTo>
                <a:lnTo>
                  <a:pt x="53" y="14"/>
                </a:lnTo>
                <a:lnTo>
                  <a:pt x="23" y="30"/>
                </a:lnTo>
                <a:lnTo>
                  <a:pt x="12" y="30"/>
                </a:lnTo>
                <a:lnTo>
                  <a:pt x="0" y="14"/>
                </a:lnTo>
                <a:close/>
              </a:path>
            </a:pathLst>
          </a:custGeom>
          <a:solidFill>
            <a:srgbClr val="000000"/>
          </a:solidFill>
          <a:ln w="22320">
            <a:solidFill>
              <a:srgbClr val="000000"/>
            </a:solidFill>
            <a:round/>
          </a:ln>
        </p:spPr>
        <p:style>
          <a:lnRef idx="0">
            <a:scrgbClr r="0" g="0" b="0"/>
          </a:lnRef>
          <a:fillRef idx="0">
            <a:scrgbClr r="0" g="0" b="0"/>
          </a:fillRef>
          <a:effectRef idx="0">
            <a:scrgbClr r="0" g="0" b="0"/>
          </a:effectRef>
          <a:fontRef idx="minor"/>
        </p:style>
      </p:sp>
      <p:sp>
        <p:nvSpPr>
          <p:cNvPr id="204" name="CustomShape 37"/>
          <p:cNvSpPr/>
          <p:nvPr/>
        </p:nvSpPr>
        <p:spPr>
          <a:xfrm>
            <a:off x="5581800" y="3054240"/>
            <a:ext cx="115200" cy="161280"/>
          </a:xfrm>
          <a:custGeom>
            <a:avLst/>
            <a:gdLst/>
            <a:ahLst/>
            <a:cxnLst/>
            <a:rect l="l" t="t" r="r" b="b"/>
            <a:pathLst>
              <a:path w="79" h="102">
                <a:moveTo>
                  <a:pt x="42" y="102"/>
                </a:moveTo>
                <a:lnTo>
                  <a:pt x="63" y="85"/>
                </a:lnTo>
                <a:lnTo>
                  <a:pt x="79" y="64"/>
                </a:lnTo>
                <a:lnTo>
                  <a:pt x="71" y="31"/>
                </a:lnTo>
                <a:lnTo>
                  <a:pt x="38" y="31"/>
                </a:lnTo>
                <a:lnTo>
                  <a:pt x="30" y="36"/>
                </a:lnTo>
                <a:lnTo>
                  <a:pt x="13" y="18"/>
                </a:lnTo>
                <a:lnTo>
                  <a:pt x="13" y="0"/>
                </a:lnTo>
                <a:lnTo>
                  <a:pt x="0" y="20"/>
                </a:lnTo>
                <a:lnTo>
                  <a:pt x="0" y="54"/>
                </a:lnTo>
                <a:lnTo>
                  <a:pt x="27" y="71"/>
                </a:lnTo>
                <a:lnTo>
                  <a:pt x="19" y="90"/>
                </a:lnTo>
                <a:lnTo>
                  <a:pt x="42" y="102"/>
                </a:lnTo>
                <a:close/>
              </a:path>
            </a:pathLst>
          </a:custGeom>
          <a:solidFill>
            <a:srgbClr val="000000"/>
          </a:solidFill>
          <a:ln w="22320">
            <a:solidFill>
              <a:srgbClr val="000000"/>
            </a:solidFill>
            <a:round/>
          </a:ln>
        </p:spPr>
        <p:style>
          <a:lnRef idx="0">
            <a:scrgbClr r="0" g="0" b="0"/>
          </a:lnRef>
          <a:fillRef idx="0">
            <a:scrgbClr r="0" g="0" b="0"/>
          </a:fillRef>
          <a:effectRef idx="0">
            <a:scrgbClr r="0" g="0" b="0"/>
          </a:effectRef>
          <a:fontRef idx="minor"/>
        </p:style>
      </p:sp>
      <p:sp>
        <p:nvSpPr>
          <p:cNvPr id="205" name="CustomShape 38"/>
          <p:cNvSpPr/>
          <p:nvPr/>
        </p:nvSpPr>
        <p:spPr>
          <a:xfrm>
            <a:off x="5430600" y="3189240"/>
            <a:ext cx="87120" cy="64440"/>
          </a:xfrm>
          <a:custGeom>
            <a:avLst/>
            <a:gdLst/>
            <a:ahLst/>
            <a:cxnLst/>
            <a:rect l="l" t="t" r="r" b="b"/>
            <a:pathLst>
              <a:path w="60" h="41">
                <a:moveTo>
                  <a:pt x="48" y="41"/>
                </a:moveTo>
                <a:lnTo>
                  <a:pt x="30" y="30"/>
                </a:lnTo>
                <a:lnTo>
                  <a:pt x="16" y="22"/>
                </a:lnTo>
                <a:lnTo>
                  <a:pt x="0" y="0"/>
                </a:lnTo>
                <a:lnTo>
                  <a:pt x="48" y="3"/>
                </a:lnTo>
                <a:lnTo>
                  <a:pt x="60" y="22"/>
                </a:lnTo>
                <a:lnTo>
                  <a:pt x="48" y="41"/>
                </a:lnTo>
                <a:close/>
              </a:path>
            </a:pathLst>
          </a:custGeom>
          <a:solidFill>
            <a:srgbClr val="000000"/>
          </a:solidFill>
          <a:ln w="22320">
            <a:solidFill>
              <a:srgbClr val="000000"/>
            </a:solidFill>
            <a:round/>
          </a:ln>
        </p:spPr>
        <p:style>
          <a:lnRef idx="0">
            <a:scrgbClr r="0" g="0" b="0"/>
          </a:lnRef>
          <a:fillRef idx="0">
            <a:scrgbClr r="0" g="0" b="0"/>
          </a:fillRef>
          <a:effectRef idx="0">
            <a:scrgbClr r="0" g="0" b="0"/>
          </a:effectRef>
          <a:fontRef idx="minor"/>
        </p:style>
      </p:sp>
      <p:sp>
        <p:nvSpPr>
          <p:cNvPr id="206" name="CustomShape 39"/>
          <p:cNvSpPr/>
          <p:nvPr/>
        </p:nvSpPr>
        <p:spPr>
          <a:xfrm>
            <a:off x="5410080" y="3429000"/>
            <a:ext cx="182520" cy="54720"/>
          </a:xfrm>
          <a:custGeom>
            <a:avLst/>
            <a:gdLst/>
            <a:ahLst/>
            <a:cxnLst/>
            <a:rect l="l" t="t" r="r" b="b"/>
            <a:pathLst>
              <a:path w="126" h="35">
                <a:moveTo>
                  <a:pt x="12" y="0"/>
                </a:moveTo>
                <a:lnTo>
                  <a:pt x="43" y="3"/>
                </a:lnTo>
                <a:lnTo>
                  <a:pt x="88" y="3"/>
                </a:lnTo>
                <a:lnTo>
                  <a:pt x="107" y="3"/>
                </a:lnTo>
                <a:lnTo>
                  <a:pt x="126" y="14"/>
                </a:lnTo>
                <a:lnTo>
                  <a:pt x="107" y="32"/>
                </a:lnTo>
                <a:lnTo>
                  <a:pt x="68" y="35"/>
                </a:lnTo>
                <a:lnTo>
                  <a:pt x="9" y="29"/>
                </a:lnTo>
                <a:lnTo>
                  <a:pt x="0" y="18"/>
                </a:lnTo>
                <a:lnTo>
                  <a:pt x="12" y="0"/>
                </a:lnTo>
                <a:close/>
              </a:path>
            </a:pathLst>
          </a:custGeom>
          <a:solidFill>
            <a:srgbClr val="000000"/>
          </a:solidFill>
          <a:ln w="22320">
            <a:solidFill>
              <a:srgbClr val="000000"/>
            </a:solidFill>
            <a:round/>
          </a:ln>
        </p:spPr>
        <p:style>
          <a:lnRef idx="0">
            <a:scrgbClr r="0" g="0" b="0"/>
          </a:lnRef>
          <a:fillRef idx="0">
            <a:scrgbClr r="0" g="0" b="0"/>
          </a:fillRef>
          <a:effectRef idx="0">
            <a:scrgbClr r="0" g="0" b="0"/>
          </a:effectRef>
          <a:fontRef idx="minor"/>
        </p:style>
      </p:sp>
      <p:sp>
        <p:nvSpPr>
          <p:cNvPr id="207" name="CustomShape 40"/>
          <p:cNvSpPr/>
          <p:nvPr/>
        </p:nvSpPr>
        <p:spPr>
          <a:xfrm>
            <a:off x="4824000" y="3406680"/>
            <a:ext cx="501840" cy="50040"/>
          </a:xfrm>
          <a:custGeom>
            <a:avLst/>
            <a:gdLst/>
            <a:ahLst/>
            <a:cxnLst/>
            <a:rect l="l" t="t" r="r" b="b"/>
            <a:pathLst>
              <a:path w="343" h="32">
                <a:moveTo>
                  <a:pt x="0" y="24"/>
                </a:moveTo>
                <a:lnTo>
                  <a:pt x="27" y="17"/>
                </a:lnTo>
                <a:lnTo>
                  <a:pt x="54" y="0"/>
                </a:lnTo>
                <a:lnTo>
                  <a:pt x="87" y="9"/>
                </a:lnTo>
                <a:lnTo>
                  <a:pt x="108" y="19"/>
                </a:lnTo>
                <a:lnTo>
                  <a:pt x="180" y="24"/>
                </a:lnTo>
                <a:lnTo>
                  <a:pt x="225" y="24"/>
                </a:lnTo>
                <a:lnTo>
                  <a:pt x="235" y="24"/>
                </a:lnTo>
                <a:lnTo>
                  <a:pt x="287" y="28"/>
                </a:lnTo>
                <a:lnTo>
                  <a:pt x="336" y="31"/>
                </a:lnTo>
                <a:lnTo>
                  <a:pt x="343" y="32"/>
                </a:lnTo>
                <a:lnTo>
                  <a:pt x="0" y="24"/>
                </a:lnTo>
                <a:close/>
              </a:path>
            </a:pathLst>
          </a:custGeom>
          <a:solidFill>
            <a:srgbClr val="000000"/>
          </a:solidFill>
          <a:ln w="22320">
            <a:solidFill>
              <a:srgbClr val="000000"/>
            </a:solidFill>
            <a:round/>
          </a:ln>
        </p:spPr>
        <p:style>
          <a:lnRef idx="0">
            <a:scrgbClr r="0" g="0" b="0"/>
          </a:lnRef>
          <a:fillRef idx="0">
            <a:scrgbClr r="0" g="0" b="0"/>
          </a:fillRef>
          <a:effectRef idx="0">
            <a:scrgbClr r="0" g="0" b="0"/>
          </a:effectRef>
          <a:fontRef idx="minor"/>
        </p:style>
      </p:sp>
      <p:sp>
        <p:nvSpPr>
          <p:cNvPr id="208" name="CustomShape 41"/>
          <p:cNvSpPr/>
          <p:nvPr/>
        </p:nvSpPr>
        <p:spPr>
          <a:xfrm>
            <a:off x="4812480" y="3321000"/>
            <a:ext cx="513720" cy="119880"/>
          </a:xfrm>
          <a:custGeom>
            <a:avLst/>
            <a:gdLst/>
            <a:ahLst/>
            <a:cxnLst/>
            <a:rect l="l" t="t" r="r" b="b"/>
            <a:pathLst>
              <a:path w="351" h="76">
                <a:moveTo>
                  <a:pt x="299" y="66"/>
                </a:moveTo>
                <a:lnTo>
                  <a:pt x="302" y="66"/>
                </a:lnTo>
                <a:lnTo>
                  <a:pt x="333" y="44"/>
                </a:lnTo>
                <a:lnTo>
                  <a:pt x="351" y="10"/>
                </a:lnTo>
                <a:lnTo>
                  <a:pt x="327" y="0"/>
                </a:lnTo>
                <a:lnTo>
                  <a:pt x="296" y="16"/>
                </a:lnTo>
                <a:lnTo>
                  <a:pt x="289" y="40"/>
                </a:lnTo>
                <a:lnTo>
                  <a:pt x="239" y="44"/>
                </a:lnTo>
                <a:lnTo>
                  <a:pt x="180" y="44"/>
                </a:lnTo>
                <a:lnTo>
                  <a:pt x="169" y="39"/>
                </a:lnTo>
                <a:lnTo>
                  <a:pt x="130" y="23"/>
                </a:lnTo>
                <a:lnTo>
                  <a:pt x="107" y="7"/>
                </a:lnTo>
                <a:lnTo>
                  <a:pt x="61" y="7"/>
                </a:lnTo>
                <a:lnTo>
                  <a:pt x="32" y="16"/>
                </a:lnTo>
                <a:lnTo>
                  <a:pt x="24" y="39"/>
                </a:lnTo>
                <a:lnTo>
                  <a:pt x="10" y="46"/>
                </a:lnTo>
                <a:lnTo>
                  <a:pt x="0" y="54"/>
                </a:lnTo>
                <a:lnTo>
                  <a:pt x="61" y="55"/>
                </a:lnTo>
                <a:lnTo>
                  <a:pt x="173" y="62"/>
                </a:lnTo>
                <a:lnTo>
                  <a:pt x="266" y="76"/>
                </a:lnTo>
                <a:lnTo>
                  <a:pt x="299" y="66"/>
                </a:lnTo>
                <a:close/>
              </a:path>
            </a:pathLst>
          </a:custGeom>
          <a:solidFill>
            <a:srgbClr val="000000"/>
          </a:solidFill>
          <a:ln w="22320">
            <a:solidFill>
              <a:srgbClr val="000000"/>
            </a:solidFill>
            <a:round/>
          </a:ln>
        </p:spPr>
        <p:style>
          <a:lnRef idx="0">
            <a:scrgbClr r="0" g="0" b="0"/>
          </a:lnRef>
          <a:fillRef idx="0">
            <a:scrgbClr r="0" g="0" b="0"/>
          </a:fillRef>
          <a:effectRef idx="0">
            <a:scrgbClr r="0" g="0" b="0"/>
          </a:effectRef>
          <a:fontRef idx="minor"/>
        </p:style>
      </p:sp>
      <p:sp>
        <p:nvSpPr>
          <p:cNvPr id="209" name="CustomShape 42"/>
          <p:cNvSpPr/>
          <p:nvPr/>
        </p:nvSpPr>
        <p:spPr>
          <a:xfrm>
            <a:off x="4770000" y="3319560"/>
            <a:ext cx="82800" cy="27720"/>
          </a:xfrm>
          <a:custGeom>
            <a:avLst/>
            <a:gdLst/>
            <a:ahLst/>
            <a:cxnLst/>
            <a:rect l="l" t="t" r="r" b="b"/>
            <a:pathLst>
              <a:path w="57" h="18">
                <a:moveTo>
                  <a:pt x="0" y="7"/>
                </a:moveTo>
                <a:lnTo>
                  <a:pt x="57" y="0"/>
                </a:lnTo>
                <a:lnTo>
                  <a:pt x="57" y="12"/>
                </a:lnTo>
                <a:lnTo>
                  <a:pt x="25" y="18"/>
                </a:lnTo>
                <a:lnTo>
                  <a:pt x="11" y="18"/>
                </a:lnTo>
                <a:lnTo>
                  <a:pt x="0" y="7"/>
                </a:lnTo>
                <a:close/>
              </a:path>
            </a:pathLst>
          </a:custGeom>
          <a:solidFill>
            <a:srgbClr val="000000"/>
          </a:solidFill>
          <a:ln w="22320">
            <a:solidFill>
              <a:srgbClr val="000000"/>
            </a:solidFill>
            <a:round/>
          </a:ln>
        </p:spPr>
        <p:style>
          <a:lnRef idx="0">
            <a:scrgbClr r="0" g="0" b="0"/>
          </a:lnRef>
          <a:fillRef idx="0">
            <a:scrgbClr r="0" g="0" b="0"/>
          </a:fillRef>
          <a:effectRef idx="0">
            <a:scrgbClr r="0" g="0" b="0"/>
          </a:effectRef>
          <a:fontRef idx="minor"/>
        </p:style>
      </p:sp>
      <p:sp>
        <p:nvSpPr>
          <p:cNvPr id="210" name="CustomShape 43"/>
          <p:cNvSpPr/>
          <p:nvPr/>
        </p:nvSpPr>
        <p:spPr>
          <a:xfrm>
            <a:off x="4803480" y="2957400"/>
            <a:ext cx="128160" cy="56520"/>
          </a:xfrm>
          <a:custGeom>
            <a:avLst/>
            <a:gdLst/>
            <a:ahLst/>
            <a:cxnLst/>
            <a:rect l="l" t="t" r="r" b="b"/>
            <a:pathLst>
              <a:path w="88" h="36">
                <a:moveTo>
                  <a:pt x="0" y="23"/>
                </a:moveTo>
                <a:lnTo>
                  <a:pt x="18" y="36"/>
                </a:lnTo>
                <a:lnTo>
                  <a:pt x="74" y="36"/>
                </a:lnTo>
                <a:lnTo>
                  <a:pt x="88" y="17"/>
                </a:lnTo>
                <a:lnTo>
                  <a:pt x="36" y="0"/>
                </a:lnTo>
                <a:lnTo>
                  <a:pt x="9" y="6"/>
                </a:lnTo>
                <a:lnTo>
                  <a:pt x="0" y="23"/>
                </a:lnTo>
                <a:close/>
              </a:path>
            </a:pathLst>
          </a:custGeom>
          <a:solidFill>
            <a:srgbClr val="000000"/>
          </a:solidFill>
          <a:ln w="22320">
            <a:solidFill>
              <a:srgbClr val="000000"/>
            </a:solidFill>
            <a:round/>
          </a:ln>
        </p:spPr>
        <p:style>
          <a:lnRef idx="0">
            <a:scrgbClr r="0" g="0" b="0"/>
          </a:lnRef>
          <a:fillRef idx="0">
            <a:scrgbClr r="0" g="0" b="0"/>
          </a:fillRef>
          <a:effectRef idx="0">
            <a:scrgbClr r="0" g="0" b="0"/>
          </a:effectRef>
          <a:fontRef idx="minor"/>
        </p:style>
      </p:sp>
      <p:sp>
        <p:nvSpPr>
          <p:cNvPr id="211" name="CustomShape 44"/>
          <p:cNvSpPr/>
          <p:nvPr/>
        </p:nvSpPr>
        <p:spPr>
          <a:xfrm>
            <a:off x="4402080" y="3094200"/>
            <a:ext cx="128160" cy="134280"/>
          </a:xfrm>
          <a:custGeom>
            <a:avLst/>
            <a:gdLst/>
            <a:ahLst/>
            <a:cxnLst/>
            <a:rect l="l" t="t" r="r" b="b"/>
            <a:pathLst>
              <a:path w="88" h="85">
                <a:moveTo>
                  <a:pt x="7" y="40"/>
                </a:moveTo>
                <a:lnTo>
                  <a:pt x="38" y="10"/>
                </a:lnTo>
                <a:lnTo>
                  <a:pt x="79" y="0"/>
                </a:lnTo>
                <a:lnTo>
                  <a:pt x="88" y="29"/>
                </a:lnTo>
                <a:lnTo>
                  <a:pt x="79" y="56"/>
                </a:lnTo>
                <a:lnTo>
                  <a:pt x="67" y="65"/>
                </a:lnTo>
                <a:lnTo>
                  <a:pt x="39" y="85"/>
                </a:lnTo>
                <a:lnTo>
                  <a:pt x="19" y="78"/>
                </a:lnTo>
                <a:lnTo>
                  <a:pt x="0" y="55"/>
                </a:lnTo>
                <a:lnTo>
                  <a:pt x="7" y="40"/>
                </a:lnTo>
                <a:close/>
              </a:path>
            </a:pathLst>
          </a:custGeom>
          <a:solidFill>
            <a:srgbClr val="000000"/>
          </a:solidFill>
          <a:ln w="22320">
            <a:solidFill>
              <a:srgbClr val="000000"/>
            </a:solidFill>
            <a:round/>
          </a:ln>
        </p:spPr>
        <p:style>
          <a:lnRef idx="0">
            <a:scrgbClr r="0" g="0" b="0"/>
          </a:lnRef>
          <a:fillRef idx="0">
            <a:scrgbClr r="0" g="0" b="0"/>
          </a:fillRef>
          <a:effectRef idx="0">
            <a:scrgbClr r="0" g="0" b="0"/>
          </a:effectRef>
          <a:fontRef idx="minor"/>
        </p:style>
      </p:sp>
      <p:sp>
        <p:nvSpPr>
          <p:cNvPr id="212" name="CustomShape 45"/>
          <p:cNvSpPr/>
          <p:nvPr/>
        </p:nvSpPr>
        <p:spPr>
          <a:xfrm>
            <a:off x="4258440" y="3309840"/>
            <a:ext cx="173520" cy="102600"/>
          </a:xfrm>
          <a:custGeom>
            <a:avLst/>
            <a:gdLst/>
            <a:ahLst/>
            <a:cxnLst/>
            <a:rect l="l" t="t" r="r" b="b"/>
            <a:pathLst>
              <a:path w="119" h="65">
                <a:moveTo>
                  <a:pt x="2" y="21"/>
                </a:moveTo>
                <a:lnTo>
                  <a:pt x="2" y="20"/>
                </a:lnTo>
                <a:lnTo>
                  <a:pt x="33" y="57"/>
                </a:lnTo>
                <a:lnTo>
                  <a:pt x="57" y="65"/>
                </a:lnTo>
                <a:lnTo>
                  <a:pt x="69" y="45"/>
                </a:lnTo>
                <a:lnTo>
                  <a:pt x="94" y="49"/>
                </a:lnTo>
                <a:lnTo>
                  <a:pt x="117" y="54"/>
                </a:lnTo>
                <a:lnTo>
                  <a:pt x="117" y="51"/>
                </a:lnTo>
                <a:lnTo>
                  <a:pt x="119" y="21"/>
                </a:lnTo>
                <a:lnTo>
                  <a:pt x="105" y="0"/>
                </a:lnTo>
                <a:lnTo>
                  <a:pt x="86" y="6"/>
                </a:lnTo>
                <a:lnTo>
                  <a:pt x="75" y="23"/>
                </a:lnTo>
                <a:lnTo>
                  <a:pt x="57" y="23"/>
                </a:lnTo>
                <a:lnTo>
                  <a:pt x="47" y="7"/>
                </a:lnTo>
                <a:lnTo>
                  <a:pt x="40" y="29"/>
                </a:lnTo>
                <a:lnTo>
                  <a:pt x="0" y="17"/>
                </a:lnTo>
                <a:lnTo>
                  <a:pt x="2" y="21"/>
                </a:lnTo>
                <a:close/>
              </a:path>
            </a:pathLst>
          </a:custGeom>
          <a:solidFill>
            <a:srgbClr val="000000"/>
          </a:solidFill>
          <a:ln w="22320">
            <a:solidFill>
              <a:srgbClr val="000000"/>
            </a:solidFill>
            <a:round/>
          </a:ln>
        </p:spPr>
        <p:style>
          <a:lnRef idx="0">
            <a:scrgbClr r="0" g="0" b="0"/>
          </a:lnRef>
          <a:fillRef idx="0">
            <a:scrgbClr r="0" g="0" b="0"/>
          </a:fillRef>
          <a:effectRef idx="0">
            <a:scrgbClr r="0" g="0" b="0"/>
          </a:effectRef>
          <a:fontRef idx="minor"/>
        </p:style>
      </p:sp>
      <p:sp>
        <p:nvSpPr>
          <p:cNvPr id="213" name="CustomShape 46"/>
          <p:cNvSpPr/>
          <p:nvPr/>
        </p:nvSpPr>
        <p:spPr>
          <a:xfrm>
            <a:off x="4498560" y="3451320"/>
            <a:ext cx="170640" cy="75600"/>
          </a:xfrm>
          <a:custGeom>
            <a:avLst/>
            <a:gdLst/>
            <a:ahLst/>
            <a:cxnLst/>
            <a:rect l="l" t="t" r="r" b="b"/>
            <a:pathLst>
              <a:path w="117" h="48">
                <a:moveTo>
                  <a:pt x="0" y="8"/>
                </a:moveTo>
                <a:lnTo>
                  <a:pt x="22" y="0"/>
                </a:lnTo>
                <a:lnTo>
                  <a:pt x="38" y="6"/>
                </a:lnTo>
                <a:lnTo>
                  <a:pt x="76" y="6"/>
                </a:lnTo>
                <a:lnTo>
                  <a:pt x="117" y="8"/>
                </a:lnTo>
                <a:lnTo>
                  <a:pt x="113" y="11"/>
                </a:lnTo>
                <a:lnTo>
                  <a:pt x="96" y="48"/>
                </a:lnTo>
                <a:lnTo>
                  <a:pt x="84" y="48"/>
                </a:lnTo>
                <a:lnTo>
                  <a:pt x="29" y="48"/>
                </a:lnTo>
                <a:lnTo>
                  <a:pt x="4" y="26"/>
                </a:lnTo>
                <a:lnTo>
                  <a:pt x="0" y="8"/>
                </a:lnTo>
                <a:close/>
              </a:path>
            </a:pathLst>
          </a:custGeom>
          <a:solidFill>
            <a:srgbClr val="000000"/>
          </a:solidFill>
          <a:ln w="22320">
            <a:solidFill>
              <a:srgbClr val="000000"/>
            </a:solidFill>
            <a:round/>
          </a:ln>
        </p:spPr>
        <p:style>
          <a:lnRef idx="0">
            <a:scrgbClr r="0" g="0" b="0"/>
          </a:lnRef>
          <a:fillRef idx="0">
            <a:scrgbClr r="0" g="0" b="0"/>
          </a:fillRef>
          <a:effectRef idx="0">
            <a:scrgbClr r="0" g="0" b="0"/>
          </a:effectRef>
          <a:fontRef idx="minor"/>
        </p:style>
      </p:sp>
      <p:sp>
        <p:nvSpPr>
          <p:cNvPr id="214" name="CustomShape 47"/>
          <p:cNvSpPr/>
          <p:nvPr/>
        </p:nvSpPr>
        <p:spPr>
          <a:xfrm>
            <a:off x="4541400" y="3552840"/>
            <a:ext cx="137160" cy="53280"/>
          </a:xfrm>
          <a:custGeom>
            <a:avLst/>
            <a:gdLst/>
            <a:ahLst/>
            <a:cxnLst/>
            <a:rect l="l" t="t" r="r" b="b"/>
            <a:pathLst>
              <a:path w="93" h="34">
                <a:moveTo>
                  <a:pt x="6" y="18"/>
                </a:moveTo>
                <a:lnTo>
                  <a:pt x="26" y="3"/>
                </a:lnTo>
                <a:lnTo>
                  <a:pt x="43" y="0"/>
                </a:lnTo>
                <a:lnTo>
                  <a:pt x="93" y="0"/>
                </a:lnTo>
                <a:lnTo>
                  <a:pt x="93" y="19"/>
                </a:lnTo>
                <a:lnTo>
                  <a:pt x="78" y="34"/>
                </a:lnTo>
                <a:lnTo>
                  <a:pt x="34" y="34"/>
                </a:lnTo>
                <a:lnTo>
                  <a:pt x="0" y="34"/>
                </a:lnTo>
                <a:lnTo>
                  <a:pt x="6" y="18"/>
                </a:lnTo>
                <a:close/>
              </a:path>
            </a:pathLst>
          </a:custGeom>
          <a:solidFill>
            <a:srgbClr val="000000"/>
          </a:solidFill>
          <a:ln w="22320">
            <a:solidFill>
              <a:srgbClr val="000000"/>
            </a:solidFill>
            <a:round/>
          </a:ln>
        </p:spPr>
        <p:style>
          <a:lnRef idx="0">
            <a:scrgbClr r="0" g="0" b="0"/>
          </a:lnRef>
          <a:fillRef idx="0">
            <a:scrgbClr r="0" g="0" b="0"/>
          </a:fillRef>
          <a:effectRef idx="0">
            <a:scrgbClr r="0" g="0" b="0"/>
          </a:effectRef>
          <a:fontRef idx="minor"/>
        </p:style>
      </p:sp>
      <p:sp>
        <p:nvSpPr>
          <p:cNvPr id="215" name="CustomShape 48"/>
          <p:cNvSpPr/>
          <p:nvPr/>
        </p:nvSpPr>
        <p:spPr>
          <a:xfrm>
            <a:off x="4491360" y="3639960"/>
            <a:ext cx="137160" cy="80280"/>
          </a:xfrm>
          <a:custGeom>
            <a:avLst/>
            <a:gdLst/>
            <a:ahLst/>
            <a:cxnLst/>
            <a:rect l="l" t="t" r="r" b="b"/>
            <a:pathLst>
              <a:path w="94" h="51">
                <a:moveTo>
                  <a:pt x="0" y="18"/>
                </a:moveTo>
                <a:lnTo>
                  <a:pt x="47" y="0"/>
                </a:lnTo>
                <a:lnTo>
                  <a:pt x="60" y="6"/>
                </a:lnTo>
                <a:lnTo>
                  <a:pt x="94" y="23"/>
                </a:lnTo>
                <a:lnTo>
                  <a:pt x="84" y="44"/>
                </a:lnTo>
                <a:lnTo>
                  <a:pt x="53" y="51"/>
                </a:lnTo>
                <a:lnTo>
                  <a:pt x="1" y="44"/>
                </a:lnTo>
                <a:lnTo>
                  <a:pt x="0" y="18"/>
                </a:lnTo>
                <a:close/>
              </a:path>
            </a:pathLst>
          </a:custGeom>
          <a:solidFill>
            <a:srgbClr val="000000"/>
          </a:solidFill>
          <a:ln w="22320">
            <a:solidFill>
              <a:srgbClr val="000000"/>
            </a:solidFill>
            <a:round/>
          </a:ln>
        </p:spPr>
        <p:style>
          <a:lnRef idx="0">
            <a:scrgbClr r="0" g="0" b="0"/>
          </a:lnRef>
          <a:fillRef idx="0">
            <a:scrgbClr r="0" g="0" b="0"/>
          </a:fillRef>
          <a:effectRef idx="0">
            <a:scrgbClr r="0" g="0" b="0"/>
          </a:effectRef>
          <a:fontRef idx="minor"/>
        </p:style>
      </p:sp>
      <p:sp>
        <p:nvSpPr>
          <p:cNvPr id="216" name="CustomShape 49"/>
          <p:cNvSpPr/>
          <p:nvPr/>
        </p:nvSpPr>
        <p:spPr>
          <a:xfrm>
            <a:off x="4800600" y="3733920"/>
            <a:ext cx="111960" cy="156600"/>
          </a:xfrm>
          <a:custGeom>
            <a:avLst/>
            <a:gdLst/>
            <a:ahLst/>
            <a:cxnLst/>
            <a:rect l="l" t="t" r="r" b="b"/>
            <a:pathLst>
              <a:path w="76" h="99">
                <a:moveTo>
                  <a:pt x="0" y="73"/>
                </a:moveTo>
                <a:lnTo>
                  <a:pt x="2" y="29"/>
                </a:lnTo>
                <a:lnTo>
                  <a:pt x="5" y="0"/>
                </a:lnTo>
                <a:lnTo>
                  <a:pt x="45" y="0"/>
                </a:lnTo>
                <a:lnTo>
                  <a:pt x="65" y="18"/>
                </a:lnTo>
                <a:lnTo>
                  <a:pt x="73" y="40"/>
                </a:lnTo>
                <a:lnTo>
                  <a:pt x="76" y="58"/>
                </a:lnTo>
                <a:lnTo>
                  <a:pt x="65" y="84"/>
                </a:lnTo>
                <a:lnTo>
                  <a:pt x="52" y="99"/>
                </a:lnTo>
                <a:lnTo>
                  <a:pt x="43" y="89"/>
                </a:lnTo>
                <a:lnTo>
                  <a:pt x="2" y="79"/>
                </a:lnTo>
                <a:lnTo>
                  <a:pt x="0" y="73"/>
                </a:lnTo>
                <a:close/>
              </a:path>
            </a:pathLst>
          </a:custGeom>
          <a:solidFill>
            <a:srgbClr val="000000"/>
          </a:solidFill>
          <a:ln w="22320">
            <a:solidFill>
              <a:srgbClr val="000000"/>
            </a:solidFill>
            <a:round/>
          </a:ln>
        </p:spPr>
        <p:style>
          <a:lnRef idx="0">
            <a:scrgbClr r="0" g="0" b="0"/>
          </a:lnRef>
          <a:fillRef idx="0">
            <a:scrgbClr r="0" g="0" b="0"/>
          </a:fillRef>
          <a:effectRef idx="0">
            <a:scrgbClr r="0" g="0" b="0"/>
          </a:effectRef>
          <a:fontRef idx="minor"/>
        </p:style>
      </p:sp>
      <p:sp>
        <p:nvSpPr>
          <p:cNvPr id="217" name="CustomShape 50"/>
          <p:cNvSpPr/>
          <p:nvPr/>
        </p:nvSpPr>
        <p:spPr>
          <a:xfrm>
            <a:off x="5029200" y="4038480"/>
            <a:ext cx="115200" cy="78480"/>
          </a:xfrm>
          <a:custGeom>
            <a:avLst/>
            <a:gdLst/>
            <a:ahLst/>
            <a:cxnLst/>
            <a:rect l="l" t="t" r="r" b="b"/>
            <a:pathLst>
              <a:path w="79" h="50">
                <a:moveTo>
                  <a:pt x="79" y="50"/>
                </a:moveTo>
                <a:lnTo>
                  <a:pt x="79" y="49"/>
                </a:lnTo>
                <a:lnTo>
                  <a:pt x="5" y="38"/>
                </a:lnTo>
                <a:lnTo>
                  <a:pt x="0" y="0"/>
                </a:lnTo>
                <a:lnTo>
                  <a:pt x="62" y="0"/>
                </a:lnTo>
                <a:lnTo>
                  <a:pt x="77" y="37"/>
                </a:lnTo>
                <a:lnTo>
                  <a:pt x="79" y="50"/>
                </a:lnTo>
                <a:close/>
              </a:path>
            </a:pathLst>
          </a:custGeom>
          <a:solidFill>
            <a:srgbClr val="000000"/>
          </a:solidFill>
          <a:ln w="22320">
            <a:solidFill>
              <a:srgbClr val="000000"/>
            </a:solidFill>
            <a:round/>
          </a:ln>
        </p:spPr>
        <p:style>
          <a:lnRef idx="0">
            <a:scrgbClr r="0" g="0" b="0"/>
          </a:lnRef>
          <a:fillRef idx="0">
            <a:scrgbClr r="0" g="0" b="0"/>
          </a:fillRef>
          <a:effectRef idx="0">
            <a:scrgbClr r="0" g="0" b="0"/>
          </a:effectRef>
          <a:fontRef idx="minor"/>
        </p:style>
      </p:sp>
      <p:sp>
        <p:nvSpPr>
          <p:cNvPr id="218" name="CustomShape 51"/>
          <p:cNvSpPr/>
          <p:nvPr/>
        </p:nvSpPr>
        <p:spPr>
          <a:xfrm>
            <a:off x="4236480" y="3259080"/>
            <a:ext cx="56520" cy="32760"/>
          </a:xfrm>
          <a:custGeom>
            <a:avLst/>
            <a:gdLst/>
            <a:ahLst/>
            <a:cxnLst/>
            <a:rect l="l" t="t" r="r" b="b"/>
            <a:pathLst>
              <a:path w="39" h="21">
                <a:moveTo>
                  <a:pt x="4" y="16"/>
                </a:moveTo>
                <a:lnTo>
                  <a:pt x="0" y="0"/>
                </a:lnTo>
                <a:lnTo>
                  <a:pt x="39" y="0"/>
                </a:lnTo>
                <a:lnTo>
                  <a:pt x="28" y="21"/>
                </a:lnTo>
                <a:lnTo>
                  <a:pt x="4" y="16"/>
                </a:lnTo>
                <a:close/>
              </a:path>
            </a:pathLst>
          </a:custGeom>
          <a:solidFill>
            <a:srgbClr val="000000"/>
          </a:solidFill>
          <a:ln w="22320">
            <a:solidFill>
              <a:srgbClr val="000000"/>
            </a:solidFill>
            <a:round/>
          </a:ln>
        </p:spPr>
        <p:style>
          <a:lnRef idx="0">
            <a:scrgbClr r="0" g="0" b="0"/>
          </a:lnRef>
          <a:fillRef idx="0">
            <a:scrgbClr r="0" g="0" b="0"/>
          </a:fillRef>
          <a:effectRef idx="0">
            <a:scrgbClr r="0" g="0" b="0"/>
          </a:effectRef>
          <a:fontRef idx="minor"/>
        </p:style>
      </p:sp>
      <p:sp>
        <p:nvSpPr>
          <p:cNvPr id="219" name="CustomShape 52"/>
          <p:cNvSpPr/>
          <p:nvPr/>
        </p:nvSpPr>
        <p:spPr>
          <a:xfrm>
            <a:off x="4267080" y="4581360"/>
            <a:ext cx="25560" cy="23040"/>
          </a:xfrm>
          <a:custGeom>
            <a:avLst/>
            <a:gdLst/>
            <a:ahLst/>
            <a:cxnLst/>
            <a:rect l="l" t="t" r="r" b="b"/>
            <a:pathLst>
              <a:path w="18" h="15">
                <a:moveTo>
                  <a:pt x="4" y="8"/>
                </a:moveTo>
                <a:lnTo>
                  <a:pt x="0" y="10"/>
                </a:lnTo>
                <a:lnTo>
                  <a:pt x="11" y="0"/>
                </a:lnTo>
                <a:lnTo>
                  <a:pt x="18" y="10"/>
                </a:lnTo>
                <a:lnTo>
                  <a:pt x="7" y="15"/>
                </a:lnTo>
                <a:lnTo>
                  <a:pt x="4" y="8"/>
                </a:lnTo>
                <a:close/>
              </a:path>
            </a:pathLst>
          </a:custGeom>
          <a:solidFill>
            <a:srgbClr val="000000"/>
          </a:solidFill>
          <a:ln w="22320">
            <a:solidFill>
              <a:srgbClr val="000000"/>
            </a:solidFill>
            <a:round/>
          </a:ln>
        </p:spPr>
        <p:style>
          <a:lnRef idx="0">
            <a:scrgbClr r="0" g="0" b="0"/>
          </a:lnRef>
          <a:fillRef idx="0">
            <a:scrgbClr r="0" g="0" b="0"/>
          </a:fillRef>
          <a:effectRef idx="0">
            <a:scrgbClr r="0" g="0" b="0"/>
          </a:effectRef>
          <a:fontRef idx="minor"/>
        </p:style>
      </p:sp>
      <p:sp>
        <p:nvSpPr>
          <p:cNvPr id="220" name="CustomShape 53"/>
          <p:cNvSpPr/>
          <p:nvPr/>
        </p:nvSpPr>
        <p:spPr>
          <a:xfrm>
            <a:off x="4308120" y="3219480"/>
            <a:ext cx="217800" cy="91440"/>
          </a:xfrm>
          <a:custGeom>
            <a:avLst/>
            <a:gdLst/>
            <a:ahLst/>
            <a:cxnLst/>
            <a:rect l="l" t="t" r="r" b="b"/>
            <a:pathLst>
              <a:path w="149" h="58">
                <a:moveTo>
                  <a:pt x="124" y="11"/>
                </a:moveTo>
                <a:lnTo>
                  <a:pt x="85" y="0"/>
                </a:lnTo>
                <a:lnTo>
                  <a:pt x="0" y="11"/>
                </a:lnTo>
                <a:lnTo>
                  <a:pt x="51" y="39"/>
                </a:lnTo>
                <a:lnTo>
                  <a:pt x="116" y="58"/>
                </a:lnTo>
                <a:lnTo>
                  <a:pt x="149" y="49"/>
                </a:lnTo>
                <a:lnTo>
                  <a:pt x="124" y="11"/>
                </a:lnTo>
                <a:close/>
              </a:path>
            </a:pathLst>
          </a:custGeom>
          <a:solidFill>
            <a:srgbClr val="000000"/>
          </a:solidFill>
          <a:ln w="22320">
            <a:solidFill>
              <a:srgbClr val="000000"/>
            </a:solidFill>
            <a:round/>
          </a:ln>
        </p:spPr>
        <p:style>
          <a:lnRef idx="0">
            <a:scrgbClr r="0" g="0" b="0"/>
          </a:lnRef>
          <a:fillRef idx="0">
            <a:scrgbClr r="0" g="0" b="0"/>
          </a:fillRef>
          <a:effectRef idx="0">
            <a:scrgbClr r="0" g="0" b="0"/>
          </a:effectRef>
          <a:fontRef idx="minor"/>
        </p:style>
      </p:sp>
      <p:sp>
        <p:nvSpPr>
          <p:cNvPr id="221" name="CustomShape 54"/>
          <p:cNvSpPr/>
          <p:nvPr/>
        </p:nvSpPr>
        <p:spPr>
          <a:xfrm>
            <a:off x="5653440" y="3191040"/>
            <a:ext cx="82800" cy="96120"/>
          </a:xfrm>
          <a:custGeom>
            <a:avLst/>
            <a:gdLst/>
            <a:ahLst/>
            <a:cxnLst/>
            <a:rect l="l" t="t" r="r" b="b"/>
            <a:pathLst>
              <a:path w="57" h="61">
                <a:moveTo>
                  <a:pt x="0" y="48"/>
                </a:moveTo>
                <a:lnTo>
                  <a:pt x="0" y="52"/>
                </a:lnTo>
                <a:lnTo>
                  <a:pt x="38" y="0"/>
                </a:lnTo>
                <a:lnTo>
                  <a:pt x="57" y="34"/>
                </a:lnTo>
                <a:lnTo>
                  <a:pt x="34" y="61"/>
                </a:lnTo>
                <a:lnTo>
                  <a:pt x="0" y="48"/>
                </a:lnTo>
                <a:close/>
              </a:path>
            </a:pathLst>
          </a:custGeom>
          <a:solidFill>
            <a:srgbClr val="000000"/>
          </a:solidFill>
          <a:ln w="22320">
            <a:solidFill>
              <a:srgbClr val="000000"/>
            </a:solidFill>
            <a:round/>
          </a:ln>
        </p:spPr>
        <p:style>
          <a:lnRef idx="0">
            <a:scrgbClr r="0" g="0" b="0"/>
          </a:lnRef>
          <a:fillRef idx="0">
            <a:scrgbClr r="0" g="0" b="0"/>
          </a:fillRef>
          <a:effectRef idx="0">
            <a:scrgbClr r="0" g="0" b="0"/>
          </a:effectRef>
          <a:fontRef idx="minor"/>
        </p:style>
      </p:sp>
      <p:sp>
        <p:nvSpPr>
          <p:cNvPr id="222" name="Line 55"/>
          <p:cNvSpPr/>
          <p:nvPr/>
        </p:nvSpPr>
        <p:spPr>
          <a:xfrm>
            <a:off x="5486400" y="3504960"/>
            <a:ext cx="924480" cy="604800"/>
          </a:xfrm>
          <a:prstGeom prst="line">
            <a:avLst/>
          </a:prstGeom>
          <a:ln w="22320">
            <a:solidFill>
              <a:srgbClr val="000000"/>
            </a:solidFill>
            <a:round/>
          </a:ln>
        </p:spPr>
        <p:style>
          <a:lnRef idx="0">
            <a:scrgbClr r="0" g="0" b="0"/>
          </a:lnRef>
          <a:fillRef idx="0">
            <a:scrgbClr r="0" g="0" b="0"/>
          </a:fillRef>
          <a:effectRef idx="0">
            <a:scrgbClr r="0" g="0" b="0"/>
          </a:effectRef>
          <a:fontRef idx="minor"/>
        </p:style>
      </p:sp>
      <p:sp>
        <p:nvSpPr>
          <p:cNvPr id="223" name="Line 56"/>
          <p:cNvSpPr/>
          <p:nvPr/>
        </p:nvSpPr>
        <p:spPr>
          <a:xfrm>
            <a:off x="8182440" y="2849400"/>
            <a:ext cx="1440" cy="17280"/>
          </a:xfrm>
          <a:prstGeom prst="line">
            <a:avLst/>
          </a:prstGeom>
          <a:ln w="22320">
            <a:solidFill>
              <a:srgbClr val="000000"/>
            </a:solidFill>
            <a:round/>
          </a:ln>
        </p:spPr>
        <p:style>
          <a:lnRef idx="0">
            <a:scrgbClr r="0" g="0" b="0"/>
          </a:lnRef>
          <a:fillRef idx="0">
            <a:scrgbClr r="0" g="0" b="0"/>
          </a:fillRef>
          <a:effectRef idx="0">
            <a:scrgbClr r="0" g="0" b="0"/>
          </a:effectRef>
          <a:fontRef idx="minor"/>
        </p:style>
      </p:sp>
      <p:sp>
        <p:nvSpPr>
          <p:cNvPr id="224" name="CustomShape 57"/>
          <p:cNvSpPr/>
          <p:nvPr/>
        </p:nvSpPr>
        <p:spPr>
          <a:xfrm>
            <a:off x="4876920" y="914400"/>
            <a:ext cx="1483560" cy="2396520"/>
          </a:xfrm>
          <a:custGeom>
            <a:avLst/>
            <a:gdLst/>
            <a:ahLst/>
            <a:cxnLst/>
            <a:rect l="l" t="t" r="r" b="b"/>
            <a:pathLst>
              <a:path w="871" h="1237">
                <a:moveTo>
                  <a:pt x="0" y="1237"/>
                </a:moveTo>
                <a:lnTo>
                  <a:pt x="736" y="0"/>
                </a:lnTo>
                <a:lnTo>
                  <a:pt x="871" y="12"/>
                </a:lnTo>
              </a:path>
            </a:pathLst>
          </a:custGeom>
          <a:noFill/>
          <a:ln w="22320">
            <a:solidFill>
              <a:srgbClr val="000000"/>
            </a:solidFill>
            <a:round/>
          </a:ln>
        </p:spPr>
        <p:style>
          <a:lnRef idx="0">
            <a:scrgbClr r="0" g="0" b="0"/>
          </a:lnRef>
          <a:fillRef idx="0">
            <a:scrgbClr r="0" g="0" b="0"/>
          </a:fillRef>
          <a:effectRef idx="0">
            <a:scrgbClr r="0" g="0" b="0"/>
          </a:effectRef>
          <a:fontRef idx="minor"/>
        </p:style>
      </p:sp>
      <p:sp>
        <p:nvSpPr>
          <p:cNvPr id="225" name="Line 58"/>
          <p:cNvSpPr/>
          <p:nvPr/>
        </p:nvSpPr>
        <p:spPr>
          <a:xfrm>
            <a:off x="3657600" y="4038480"/>
            <a:ext cx="533160" cy="1905120"/>
          </a:xfrm>
          <a:prstGeom prst="line">
            <a:avLst/>
          </a:prstGeom>
          <a:ln w="22320">
            <a:solidFill>
              <a:srgbClr val="000000"/>
            </a:solidFill>
            <a:round/>
          </a:ln>
        </p:spPr>
        <p:style>
          <a:lnRef idx="0">
            <a:scrgbClr r="0" g="0" b="0"/>
          </a:lnRef>
          <a:fillRef idx="0">
            <a:scrgbClr r="0" g="0" b="0"/>
          </a:fillRef>
          <a:effectRef idx="0">
            <a:scrgbClr r="0" g="0" b="0"/>
          </a:effectRef>
          <a:fontRef idx="minor"/>
        </p:style>
      </p:sp>
      <p:sp>
        <p:nvSpPr>
          <p:cNvPr id="226" name="Line 59"/>
          <p:cNvSpPr/>
          <p:nvPr/>
        </p:nvSpPr>
        <p:spPr>
          <a:xfrm>
            <a:off x="7360560" y="2422440"/>
            <a:ext cx="300240" cy="276120"/>
          </a:xfrm>
          <a:prstGeom prst="line">
            <a:avLst/>
          </a:prstGeom>
          <a:ln w="22320">
            <a:solidFill>
              <a:srgbClr val="000000"/>
            </a:solidFill>
            <a:round/>
          </a:ln>
        </p:spPr>
        <p:style>
          <a:lnRef idx="0">
            <a:scrgbClr r="0" g="0" b="0"/>
          </a:lnRef>
          <a:fillRef idx="0">
            <a:scrgbClr r="0" g="0" b="0"/>
          </a:fillRef>
          <a:effectRef idx="0">
            <a:scrgbClr r="0" g="0" b="0"/>
          </a:effectRef>
          <a:fontRef idx="minor"/>
        </p:style>
      </p:sp>
      <p:sp>
        <p:nvSpPr>
          <p:cNvPr id="227" name="CustomShape 60"/>
          <p:cNvSpPr/>
          <p:nvPr/>
        </p:nvSpPr>
        <p:spPr>
          <a:xfrm>
            <a:off x="4876920" y="3809880"/>
            <a:ext cx="1549800" cy="1240560"/>
          </a:xfrm>
          <a:custGeom>
            <a:avLst/>
            <a:gdLst/>
            <a:ahLst/>
            <a:cxnLst/>
            <a:rect l="l" t="t" r="r" b="b"/>
            <a:pathLst>
              <a:path w="1057" h="782">
                <a:moveTo>
                  <a:pt x="0" y="0"/>
                </a:moveTo>
                <a:lnTo>
                  <a:pt x="786" y="782"/>
                </a:lnTo>
                <a:lnTo>
                  <a:pt x="1057" y="782"/>
                </a:lnTo>
              </a:path>
            </a:pathLst>
          </a:custGeom>
          <a:noFill/>
          <a:ln w="22320">
            <a:solidFill>
              <a:srgbClr val="000000"/>
            </a:solidFill>
            <a:round/>
          </a:ln>
        </p:spPr>
        <p:style>
          <a:lnRef idx="0">
            <a:scrgbClr r="0" g="0" b="0"/>
          </a:lnRef>
          <a:fillRef idx="0">
            <a:scrgbClr r="0" g="0" b="0"/>
          </a:fillRef>
          <a:effectRef idx="0">
            <a:scrgbClr r="0" g="0" b="0"/>
          </a:effectRef>
          <a:fontRef idx="minor"/>
        </p:style>
      </p:sp>
      <p:sp>
        <p:nvSpPr>
          <p:cNvPr id="228" name="CustomShape 61"/>
          <p:cNvSpPr/>
          <p:nvPr/>
        </p:nvSpPr>
        <p:spPr>
          <a:xfrm>
            <a:off x="4372560" y="6178680"/>
            <a:ext cx="360" cy="276120"/>
          </a:xfrm>
          <a:prstGeom prst="rect">
            <a:avLst/>
          </a:prstGeom>
          <a:noFill/>
          <a:ln w="9360">
            <a:noFill/>
          </a:ln>
        </p:spPr>
        <p:style>
          <a:lnRef idx="0">
            <a:scrgbClr r="0" g="0" b="0"/>
          </a:lnRef>
          <a:fillRef idx="0">
            <a:scrgbClr r="0" g="0" b="0"/>
          </a:fillRef>
          <a:effectRef idx="0">
            <a:scrgbClr r="0" g="0" b="0"/>
          </a:effectRef>
          <a:fontRef idx="minor"/>
        </p:style>
      </p:sp>
      <p:sp>
        <p:nvSpPr>
          <p:cNvPr id="229" name="CustomShape 62"/>
          <p:cNvSpPr/>
          <p:nvPr/>
        </p:nvSpPr>
        <p:spPr>
          <a:xfrm>
            <a:off x="7696080" y="2693880"/>
            <a:ext cx="532800" cy="277200"/>
          </a:xfrm>
          <a:prstGeom prst="rect">
            <a:avLst/>
          </a:prstGeom>
          <a:solidFill>
            <a:srgbClr val="FFFFCC"/>
          </a:solidFill>
          <a:ln w="22320">
            <a:solidFill>
              <a:srgbClr val="FF0000"/>
            </a:solidFill>
            <a:miter/>
          </a:ln>
        </p:spPr>
        <p:style>
          <a:lnRef idx="0">
            <a:scrgbClr r="0" g="0" b="0"/>
          </a:lnRef>
          <a:fillRef idx="0">
            <a:scrgbClr r="0" g="0" b="0"/>
          </a:fillRef>
          <a:effectRef idx="0">
            <a:scrgbClr r="0" g="0" b="0"/>
          </a:effectRef>
          <a:fontRef idx="minor"/>
        </p:style>
      </p:sp>
      <p:sp>
        <p:nvSpPr>
          <p:cNvPr id="230" name="CustomShape 63"/>
          <p:cNvSpPr/>
          <p:nvPr/>
        </p:nvSpPr>
        <p:spPr>
          <a:xfrm>
            <a:off x="5753160" y="3597120"/>
            <a:ext cx="53640" cy="91440"/>
          </a:xfrm>
          <a:prstGeom prst="ellipse">
            <a:avLst/>
          </a:prstGeom>
          <a:solidFill>
            <a:srgbClr val="800000"/>
          </a:solidFill>
          <a:ln w="22320">
            <a:solidFill>
              <a:srgbClr val="000000"/>
            </a:solidFill>
            <a:round/>
          </a:ln>
        </p:spPr>
        <p:style>
          <a:lnRef idx="0">
            <a:scrgbClr r="0" g="0" b="0"/>
          </a:lnRef>
          <a:fillRef idx="0">
            <a:scrgbClr r="0" g="0" b="0"/>
          </a:fillRef>
          <a:effectRef idx="0">
            <a:scrgbClr r="0" g="0" b="0"/>
          </a:effectRef>
          <a:fontRef idx="minor"/>
        </p:style>
      </p:sp>
      <p:sp>
        <p:nvSpPr>
          <p:cNvPr id="231" name="Line 64"/>
          <p:cNvSpPr/>
          <p:nvPr/>
        </p:nvSpPr>
        <p:spPr>
          <a:xfrm>
            <a:off x="5804280" y="3609720"/>
            <a:ext cx="1559160" cy="1800"/>
          </a:xfrm>
          <a:prstGeom prst="line">
            <a:avLst/>
          </a:prstGeom>
          <a:ln w="22320">
            <a:solidFill>
              <a:srgbClr val="000000"/>
            </a:solidFill>
            <a:round/>
          </a:ln>
        </p:spPr>
        <p:style>
          <a:lnRef idx="0">
            <a:scrgbClr r="0" g="0" b="0"/>
          </a:lnRef>
          <a:fillRef idx="0">
            <a:scrgbClr r="0" g="0" b="0"/>
          </a:fillRef>
          <a:effectRef idx="0">
            <a:scrgbClr r="0" g="0" b="0"/>
          </a:effectRef>
          <a:fontRef idx="minor"/>
        </p:style>
      </p:sp>
      <p:sp>
        <p:nvSpPr>
          <p:cNvPr id="232" name="CustomShape 65"/>
          <p:cNvSpPr/>
          <p:nvPr/>
        </p:nvSpPr>
        <p:spPr>
          <a:xfrm>
            <a:off x="4038480" y="3311640"/>
            <a:ext cx="471240" cy="580320"/>
          </a:xfrm>
          <a:custGeom>
            <a:avLst/>
            <a:gdLst/>
            <a:ahLst/>
            <a:cxnLst/>
            <a:rect l="l" t="t" r="r" b="b"/>
            <a:pathLst>
              <a:path w="296" h="348">
                <a:moveTo>
                  <a:pt x="296" y="0"/>
                </a:moveTo>
                <a:cubicBezTo>
                  <a:pt x="285" y="34"/>
                  <a:pt x="201" y="74"/>
                  <a:pt x="168" y="80"/>
                </a:cubicBezTo>
                <a:cubicBezTo>
                  <a:pt x="144" y="92"/>
                  <a:pt x="158" y="86"/>
                  <a:pt x="128" y="96"/>
                </a:cubicBezTo>
                <a:cubicBezTo>
                  <a:pt x="124" y="97"/>
                  <a:pt x="116" y="100"/>
                  <a:pt x="116" y="100"/>
                </a:cubicBezTo>
                <a:cubicBezTo>
                  <a:pt x="107" y="114"/>
                  <a:pt x="109" y="131"/>
                  <a:pt x="100" y="144"/>
                </a:cubicBezTo>
                <a:cubicBezTo>
                  <a:pt x="94" y="153"/>
                  <a:pt x="86" y="159"/>
                  <a:pt x="80" y="168"/>
                </a:cubicBezTo>
                <a:cubicBezTo>
                  <a:pt x="75" y="198"/>
                  <a:pt x="64" y="208"/>
                  <a:pt x="48" y="232"/>
                </a:cubicBezTo>
                <a:cubicBezTo>
                  <a:pt x="43" y="261"/>
                  <a:pt x="33" y="288"/>
                  <a:pt x="24" y="316"/>
                </a:cubicBezTo>
                <a:cubicBezTo>
                  <a:pt x="21" y="326"/>
                  <a:pt x="20" y="332"/>
                  <a:pt x="12" y="340"/>
                </a:cubicBezTo>
                <a:cubicBezTo>
                  <a:pt x="9" y="343"/>
                  <a:pt x="0" y="348"/>
                  <a:pt x="0" y="348"/>
                </a:cubicBezTo>
              </a:path>
            </a:pathLst>
          </a:custGeom>
          <a:noFill/>
          <a:ln w="25560">
            <a:solidFill>
              <a:schemeClr val="tx1"/>
            </a:solidFill>
            <a:round/>
          </a:ln>
        </p:spPr>
        <p:style>
          <a:lnRef idx="0">
            <a:scrgbClr r="0" g="0" b="0"/>
          </a:lnRef>
          <a:fillRef idx="0">
            <a:scrgbClr r="0" g="0" b="0"/>
          </a:fillRef>
          <a:effectRef idx="0">
            <a:scrgbClr r="0" g="0" b="0"/>
          </a:effectRef>
          <a:fontRef idx="minor"/>
        </p:style>
      </p:sp>
      <p:sp>
        <p:nvSpPr>
          <p:cNvPr id="233" name="CustomShape 66"/>
          <p:cNvSpPr/>
          <p:nvPr/>
        </p:nvSpPr>
        <p:spPr>
          <a:xfrm>
            <a:off x="3505320" y="1963800"/>
            <a:ext cx="559080" cy="356400"/>
          </a:xfrm>
          <a:custGeom>
            <a:avLst/>
            <a:gdLst/>
            <a:ahLst/>
            <a:cxnLst/>
            <a:rect l="l" t="t" r="r" b="b"/>
            <a:pathLst>
              <a:path w="353" h="225">
                <a:moveTo>
                  <a:pt x="0" y="0"/>
                </a:moveTo>
                <a:cubicBezTo>
                  <a:pt x="37" y="37"/>
                  <a:pt x="77" y="62"/>
                  <a:pt x="106" y="106"/>
                </a:cubicBezTo>
                <a:cubicBezTo>
                  <a:pt x="110" y="126"/>
                  <a:pt x="102" y="152"/>
                  <a:pt x="118" y="165"/>
                </a:cubicBezTo>
                <a:cubicBezTo>
                  <a:pt x="131" y="175"/>
                  <a:pt x="149" y="153"/>
                  <a:pt x="165" y="153"/>
                </a:cubicBezTo>
                <a:cubicBezTo>
                  <a:pt x="181" y="153"/>
                  <a:pt x="196" y="161"/>
                  <a:pt x="212" y="165"/>
                </a:cubicBezTo>
                <a:cubicBezTo>
                  <a:pt x="299" y="222"/>
                  <a:pt x="188" y="155"/>
                  <a:pt x="294" y="200"/>
                </a:cubicBezTo>
                <a:cubicBezTo>
                  <a:pt x="353" y="225"/>
                  <a:pt x="309" y="223"/>
                  <a:pt x="341" y="223"/>
                </a:cubicBezTo>
              </a:path>
            </a:pathLst>
          </a:custGeom>
          <a:noFill/>
          <a:ln w="9360">
            <a:solidFill>
              <a:schemeClr val="tx1"/>
            </a:solidFill>
            <a:round/>
          </a:ln>
        </p:spPr>
        <p:style>
          <a:lnRef idx="0">
            <a:scrgbClr r="0" g="0" b="0"/>
          </a:lnRef>
          <a:fillRef idx="0">
            <a:scrgbClr r="0" g="0" b="0"/>
          </a:fillRef>
          <a:effectRef idx="0">
            <a:scrgbClr r="0" g="0" b="0"/>
          </a:effectRef>
          <a:fontRef idx="minor"/>
        </p:style>
      </p:sp>
      <p:sp>
        <p:nvSpPr>
          <p:cNvPr id="234" name="CustomShape 67"/>
          <p:cNvSpPr/>
          <p:nvPr/>
        </p:nvSpPr>
        <p:spPr>
          <a:xfrm>
            <a:off x="4724280" y="3048120"/>
            <a:ext cx="950400" cy="262800"/>
          </a:xfrm>
          <a:custGeom>
            <a:avLst/>
            <a:gdLst/>
            <a:ahLst/>
            <a:cxnLst/>
            <a:rect l="l" t="t" r="r" b="b"/>
            <a:pathLst>
              <a:path w="599" h="166">
                <a:moveTo>
                  <a:pt x="599" y="2"/>
                </a:moveTo>
                <a:cubicBezTo>
                  <a:pt x="563" y="8"/>
                  <a:pt x="519" y="0"/>
                  <a:pt x="493" y="26"/>
                </a:cubicBezTo>
                <a:cubicBezTo>
                  <a:pt x="473" y="46"/>
                  <a:pt x="446" y="97"/>
                  <a:pt x="446" y="97"/>
                </a:cubicBezTo>
                <a:cubicBezTo>
                  <a:pt x="442" y="116"/>
                  <a:pt x="450" y="144"/>
                  <a:pt x="434" y="155"/>
                </a:cubicBezTo>
                <a:cubicBezTo>
                  <a:pt x="418" y="166"/>
                  <a:pt x="395" y="147"/>
                  <a:pt x="376" y="144"/>
                </a:cubicBezTo>
                <a:cubicBezTo>
                  <a:pt x="352" y="140"/>
                  <a:pt x="329" y="136"/>
                  <a:pt x="305" y="132"/>
                </a:cubicBezTo>
                <a:cubicBezTo>
                  <a:pt x="248" y="93"/>
                  <a:pt x="245" y="122"/>
                  <a:pt x="176" y="132"/>
                </a:cubicBezTo>
                <a:cubicBezTo>
                  <a:pt x="75" y="147"/>
                  <a:pt x="87" y="144"/>
                  <a:pt x="0" y="144"/>
                </a:cubicBezTo>
              </a:path>
            </a:pathLst>
          </a:custGeom>
          <a:noFill/>
          <a:ln w="9360">
            <a:solidFill>
              <a:schemeClr val="tx1"/>
            </a:solidFill>
            <a:round/>
          </a:ln>
        </p:spPr>
        <p:style>
          <a:lnRef idx="0">
            <a:scrgbClr r="0" g="0" b="0"/>
          </a:lnRef>
          <a:fillRef idx="0">
            <a:scrgbClr r="0" g="0" b="0"/>
          </a:fillRef>
          <a:effectRef idx="0">
            <a:scrgbClr r="0" g="0" b="0"/>
          </a:effectRef>
          <a:fontRef idx="minor"/>
        </p:style>
      </p:sp>
      <p:sp>
        <p:nvSpPr>
          <p:cNvPr id="235" name="CustomShape 68"/>
          <p:cNvSpPr/>
          <p:nvPr/>
        </p:nvSpPr>
        <p:spPr>
          <a:xfrm>
            <a:off x="3352680" y="3689280"/>
            <a:ext cx="283680" cy="154800"/>
          </a:xfrm>
          <a:prstGeom prst="rect">
            <a:avLst/>
          </a:prstGeom>
          <a:solidFill>
            <a:srgbClr val="CCFFCC"/>
          </a:solidFill>
          <a:ln w="9360">
            <a:noFill/>
          </a:ln>
        </p:spPr>
        <p:style>
          <a:lnRef idx="0">
            <a:scrgbClr r="0" g="0" b="0"/>
          </a:lnRef>
          <a:fillRef idx="0">
            <a:scrgbClr r="0" g="0" b="0"/>
          </a:fillRef>
          <a:effectRef idx="0">
            <a:scrgbClr r="0" g="0" b="0"/>
          </a:effectRef>
          <a:fontRef idx="minor"/>
        </p:style>
      </p:sp>
      <p:sp>
        <p:nvSpPr>
          <p:cNvPr id="236" name="CustomShape 69"/>
          <p:cNvSpPr/>
          <p:nvPr/>
        </p:nvSpPr>
        <p:spPr>
          <a:xfrm>
            <a:off x="3592080" y="3689280"/>
            <a:ext cx="44280" cy="28440"/>
          </a:xfrm>
          <a:custGeom>
            <a:avLst/>
            <a:gdLst/>
            <a:ahLst/>
            <a:cxnLst/>
            <a:rect l="l" t="t" r="r" b="b"/>
            <a:pathLst>
              <a:path w="864" h="576">
                <a:moveTo>
                  <a:pt x="144" y="96"/>
                </a:moveTo>
                <a:lnTo>
                  <a:pt x="240" y="0"/>
                </a:lnTo>
                <a:lnTo>
                  <a:pt x="768" y="0"/>
                </a:lnTo>
                <a:lnTo>
                  <a:pt x="864" y="144"/>
                </a:lnTo>
                <a:lnTo>
                  <a:pt x="864" y="384"/>
                </a:lnTo>
                <a:lnTo>
                  <a:pt x="720" y="528"/>
                </a:lnTo>
                <a:lnTo>
                  <a:pt x="384" y="528"/>
                </a:lnTo>
                <a:lnTo>
                  <a:pt x="144" y="576"/>
                </a:lnTo>
                <a:lnTo>
                  <a:pt x="0" y="432"/>
                </a:lnTo>
                <a:lnTo>
                  <a:pt x="0" y="240"/>
                </a:lnTo>
                <a:lnTo>
                  <a:pt x="144" y="96"/>
                </a:lnTo>
                <a:close/>
              </a:path>
            </a:pathLst>
          </a:custGeom>
          <a:solidFill>
            <a:schemeClr val="tx1"/>
          </a:solidFill>
          <a:ln w="9360">
            <a:solidFill>
              <a:schemeClr val="tx1"/>
            </a:solidFill>
            <a:round/>
          </a:ln>
        </p:spPr>
        <p:style>
          <a:lnRef idx="0">
            <a:scrgbClr r="0" g="0" b="0"/>
          </a:lnRef>
          <a:fillRef idx="0">
            <a:scrgbClr r="0" g="0" b="0"/>
          </a:fillRef>
          <a:effectRef idx="0">
            <a:scrgbClr r="0" g="0" b="0"/>
          </a:effectRef>
          <a:fontRef idx="minor"/>
        </p:style>
      </p:sp>
      <p:sp>
        <p:nvSpPr>
          <p:cNvPr id="237" name="CustomShape 70"/>
          <p:cNvSpPr/>
          <p:nvPr/>
        </p:nvSpPr>
        <p:spPr>
          <a:xfrm>
            <a:off x="3515040" y="3762000"/>
            <a:ext cx="86400" cy="50400"/>
          </a:xfrm>
          <a:custGeom>
            <a:avLst/>
            <a:gdLst/>
            <a:ahLst/>
            <a:cxnLst/>
            <a:rect l="l" t="t" r="r" b="b"/>
            <a:pathLst>
              <a:path w="1680" h="1008">
                <a:moveTo>
                  <a:pt x="0" y="768"/>
                </a:moveTo>
                <a:lnTo>
                  <a:pt x="192" y="672"/>
                </a:lnTo>
                <a:lnTo>
                  <a:pt x="288" y="624"/>
                </a:lnTo>
                <a:lnTo>
                  <a:pt x="432" y="576"/>
                </a:lnTo>
                <a:lnTo>
                  <a:pt x="624" y="384"/>
                </a:lnTo>
                <a:lnTo>
                  <a:pt x="864" y="288"/>
                </a:lnTo>
                <a:lnTo>
                  <a:pt x="1008" y="144"/>
                </a:lnTo>
                <a:lnTo>
                  <a:pt x="1248" y="48"/>
                </a:lnTo>
                <a:lnTo>
                  <a:pt x="1392" y="0"/>
                </a:lnTo>
                <a:lnTo>
                  <a:pt x="1536" y="0"/>
                </a:lnTo>
                <a:lnTo>
                  <a:pt x="1584" y="96"/>
                </a:lnTo>
                <a:lnTo>
                  <a:pt x="1632" y="192"/>
                </a:lnTo>
                <a:lnTo>
                  <a:pt x="1680" y="336"/>
                </a:lnTo>
                <a:lnTo>
                  <a:pt x="1680" y="432"/>
                </a:lnTo>
                <a:lnTo>
                  <a:pt x="1632" y="528"/>
                </a:lnTo>
                <a:lnTo>
                  <a:pt x="1536" y="576"/>
                </a:lnTo>
                <a:lnTo>
                  <a:pt x="1440" y="624"/>
                </a:lnTo>
                <a:lnTo>
                  <a:pt x="1296" y="624"/>
                </a:lnTo>
                <a:lnTo>
                  <a:pt x="1200" y="720"/>
                </a:lnTo>
                <a:lnTo>
                  <a:pt x="1008" y="768"/>
                </a:lnTo>
                <a:lnTo>
                  <a:pt x="912" y="816"/>
                </a:lnTo>
                <a:lnTo>
                  <a:pt x="768" y="864"/>
                </a:lnTo>
                <a:lnTo>
                  <a:pt x="624" y="912"/>
                </a:lnTo>
                <a:lnTo>
                  <a:pt x="480" y="960"/>
                </a:lnTo>
                <a:lnTo>
                  <a:pt x="384" y="960"/>
                </a:lnTo>
                <a:lnTo>
                  <a:pt x="240" y="1008"/>
                </a:lnTo>
                <a:lnTo>
                  <a:pt x="96" y="1008"/>
                </a:lnTo>
                <a:lnTo>
                  <a:pt x="0" y="960"/>
                </a:lnTo>
                <a:lnTo>
                  <a:pt x="0" y="864"/>
                </a:lnTo>
                <a:lnTo>
                  <a:pt x="0" y="768"/>
                </a:lnTo>
                <a:close/>
              </a:path>
            </a:pathLst>
          </a:custGeom>
          <a:solidFill>
            <a:schemeClr val="tx1"/>
          </a:solidFill>
          <a:ln w="9360">
            <a:solidFill>
              <a:schemeClr val="tx1"/>
            </a:solidFill>
            <a:round/>
          </a:ln>
        </p:spPr>
        <p:style>
          <a:lnRef idx="0">
            <a:scrgbClr r="0" g="0" b="0"/>
          </a:lnRef>
          <a:fillRef idx="0">
            <a:scrgbClr r="0" g="0" b="0"/>
          </a:fillRef>
          <a:effectRef idx="0">
            <a:scrgbClr r="0" g="0" b="0"/>
          </a:effectRef>
          <a:fontRef idx="minor"/>
        </p:style>
      </p:sp>
      <p:sp>
        <p:nvSpPr>
          <p:cNvPr id="238" name="CustomShape 71"/>
          <p:cNvSpPr/>
          <p:nvPr/>
        </p:nvSpPr>
        <p:spPr>
          <a:xfrm>
            <a:off x="3489840" y="3773520"/>
            <a:ext cx="38880" cy="21600"/>
          </a:xfrm>
          <a:custGeom>
            <a:avLst/>
            <a:gdLst/>
            <a:ahLst/>
            <a:cxnLst/>
            <a:rect l="l" t="t" r="r" b="b"/>
            <a:pathLst>
              <a:path w="760" h="444">
                <a:moveTo>
                  <a:pt x="1" y="204"/>
                </a:moveTo>
                <a:lnTo>
                  <a:pt x="97" y="108"/>
                </a:lnTo>
                <a:lnTo>
                  <a:pt x="193" y="12"/>
                </a:lnTo>
                <a:lnTo>
                  <a:pt x="433" y="12"/>
                </a:lnTo>
                <a:lnTo>
                  <a:pt x="625" y="12"/>
                </a:lnTo>
                <a:cubicBezTo>
                  <a:pt x="701" y="0"/>
                  <a:pt x="709" y="30"/>
                  <a:pt x="760" y="79"/>
                </a:cubicBezTo>
                <a:lnTo>
                  <a:pt x="721" y="204"/>
                </a:lnTo>
                <a:lnTo>
                  <a:pt x="673" y="348"/>
                </a:lnTo>
                <a:lnTo>
                  <a:pt x="481" y="444"/>
                </a:lnTo>
                <a:lnTo>
                  <a:pt x="337" y="444"/>
                </a:lnTo>
                <a:lnTo>
                  <a:pt x="257" y="374"/>
                </a:lnTo>
                <a:lnTo>
                  <a:pt x="0" y="251"/>
                </a:lnTo>
              </a:path>
            </a:pathLst>
          </a:custGeom>
          <a:solidFill>
            <a:schemeClr val="tx1"/>
          </a:solidFill>
          <a:ln w="9360">
            <a:solidFill>
              <a:schemeClr val="tx1"/>
            </a:solidFill>
            <a:round/>
          </a:ln>
        </p:spPr>
        <p:style>
          <a:lnRef idx="0">
            <a:scrgbClr r="0" g="0" b="0"/>
          </a:lnRef>
          <a:fillRef idx="0">
            <a:scrgbClr r="0" g="0" b="0"/>
          </a:fillRef>
          <a:effectRef idx="0">
            <a:scrgbClr r="0" g="0" b="0"/>
          </a:effectRef>
          <a:fontRef idx="minor"/>
        </p:style>
      </p:sp>
      <p:sp>
        <p:nvSpPr>
          <p:cNvPr id="239" name="CustomShape 72"/>
          <p:cNvSpPr/>
          <p:nvPr/>
        </p:nvSpPr>
        <p:spPr>
          <a:xfrm>
            <a:off x="3410280" y="3796200"/>
            <a:ext cx="49320" cy="30960"/>
          </a:xfrm>
          <a:custGeom>
            <a:avLst/>
            <a:gdLst/>
            <a:ahLst/>
            <a:cxnLst/>
            <a:rect l="l" t="t" r="r" b="b"/>
            <a:pathLst>
              <a:path w="960" h="624">
                <a:moveTo>
                  <a:pt x="96" y="96"/>
                </a:moveTo>
                <a:lnTo>
                  <a:pt x="336" y="96"/>
                </a:lnTo>
                <a:lnTo>
                  <a:pt x="384" y="0"/>
                </a:lnTo>
                <a:lnTo>
                  <a:pt x="624" y="0"/>
                </a:lnTo>
                <a:lnTo>
                  <a:pt x="816" y="48"/>
                </a:lnTo>
                <a:lnTo>
                  <a:pt x="960" y="144"/>
                </a:lnTo>
                <a:lnTo>
                  <a:pt x="912" y="288"/>
                </a:lnTo>
                <a:lnTo>
                  <a:pt x="816" y="384"/>
                </a:lnTo>
                <a:lnTo>
                  <a:pt x="768" y="480"/>
                </a:lnTo>
                <a:lnTo>
                  <a:pt x="624" y="576"/>
                </a:lnTo>
                <a:lnTo>
                  <a:pt x="480" y="624"/>
                </a:lnTo>
                <a:lnTo>
                  <a:pt x="336" y="576"/>
                </a:lnTo>
                <a:lnTo>
                  <a:pt x="240" y="576"/>
                </a:lnTo>
                <a:lnTo>
                  <a:pt x="96" y="528"/>
                </a:lnTo>
                <a:lnTo>
                  <a:pt x="48" y="432"/>
                </a:lnTo>
                <a:lnTo>
                  <a:pt x="0" y="240"/>
                </a:lnTo>
                <a:lnTo>
                  <a:pt x="96" y="96"/>
                </a:lnTo>
                <a:close/>
              </a:path>
            </a:pathLst>
          </a:custGeom>
          <a:solidFill>
            <a:schemeClr val="tx1"/>
          </a:solidFill>
          <a:ln w="9360">
            <a:solidFill>
              <a:schemeClr val="tx1"/>
            </a:solidFill>
            <a:round/>
          </a:ln>
        </p:spPr>
        <p:style>
          <a:lnRef idx="0">
            <a:scrgbClr r="0" g="0" b="0"/>
          </a:lnRef>
          <a:fillRef idx="0">
            <a:scrgbClr r="0" g="0" b="0"/>
          </a:fillRef>
          <a:effectRef idx="0">
            <a:scrgbClr r="0" g="0" b="0"/>
          </a:effectRef>
          <a:fontRef idx="minor"/>
        </p:style>
      </p:sp>
      <p:sp>
        <p:nvSpPr>
          <p:cNvPr id="240" name="CustomShape 73"/>
          <p:cNvSpPr/>
          <p:nvPr/>
        </p:nvSpPr>
        <p:spPr>
          <a:xfrm>
            <a:off x="3375360" y="3776760"/>
            <a:ext cx="34200" cy="28440"/>
          </a:xfrm>
          <a:custGeom>
            <a:avLst/>
            <a:gdLst/>
            <a:ahLst/>
            <a:cxnLst/>
            <a:rect l="l" t="t" r="r" b="b"/>
            <a:pathLst>
              <a:path w="672" h="576">
                <a:moveTo>
                  <a:pt x="0" y="144"/>
                </a:moveTo>
                <a:lnTo>
                  <a:pt x="96" y="0"/>
                </a:lnTo>
                <a:lnTo>
                  <a:pt x="240" y="0"/>
                </a:lnTo>
                <a:lnTo>
                  <a:pt x="576" y="48"/>
                </a:lnTo>
                <a:lnTo>
                  <a:pt x="672" y="144"/>
                </a:lnTo>
                <a:lnTo>
                  <a:pt x="672" y="288"/>
                </a:lnTo>
                <a:lnTo>
                  <a:pt x="672" y="384"/>
                </a:lnTo>
                <a:lnTo>
                  <a:pt x="576" y="480"/>
                </a:lnTo>
                <a:lnTo>
                  <a:pt x="432" y="576"/>
                </a:lnTo>
                <a:lnTo>
                  <a:pt x="336" y="576"/>
                </a:lnTo>
                <a:lnTo>
                  <a:pt x="240" y="576"/>
                </a:lnTo>
                <a:lnTo>
                  <a:pt x="144" y="576"/>
                </a:lnTo>
                <a:lnTo>
                  <a:pt x="48" y="480"/>
                </a:lnTo>
                <a:lnTo>
                  <a:pt x="0" y="336"/>
                </a:lnTo>
                <a:lnTo>
                  <a:pt x="0" y="240"/>
                </a:lnTo>
                <a:lnTo>
                  <a:pt x="0" y="144"/>
                </a:lnTo>
                <a:close/>
              </a:path>
            </a:pathLst>
          </a:custGeom>
          <a:solidFill>
            <a:schemeClr val="tx1"/>
          </a:solidFill>
          <a:ln w="9360">
            <a:solidFill>
              <a:schemeClr val="tx1"/>
            </a:solidFill>
            <a:round/>
          </a:ln>
        </p:spPr>
        <p:style>
          <a:lnRef idx="0">
            <a:scrgbClr r="0" g="0" b="0"/>
          </a:lnRef>
          <a:fillRef idx="0">
            <a:scrgbClr r="0" g="0" b="0"/>
          </a:fillRef>
          <a:effectRef idx="0">
            <a:scrgbClr r="0" g="0" b="0"/>
          </a:effectRef>
          <a:fontRef idx="minor"/>
        </p:style>
      </p:sp>
      <p:sp>
        <p:nvSpPr>
          <p:cNvPr id="241" name="CustomShape 74"/>
          <p:cNvSpPr/>
          <p:nvPr/>
        </p:nvSpPr>
        <p:spPr>
          <a:xfrm>
            <a:off x="3395160" y="3725640"/>
            <a:ext cx="39240" cy="40680"/>
          </a:xfrm>
          <a:custGeom>
            <a:avLst/>
            <a:gdLst/>
            <a:ahLst/>
            <a:cxnLst/>
            <a:rect l="l" t="t" r="r" b="b"/>
            <a:pathLst>
              <a:path w="768" h="816">
                <a:moveTo>
                  <a:pt x="48" y="672"/>
                </a:moveTo>
                <a:lnTo>
                  <a:pt x="48" y="336"/>
                </a:lnTo>
                <a:lnTo>
                  <a:pt x="144" y="288"/>
                </a:lnTo>
                <a:lnTo>
                  <a:pt x="192" y="144"/>
                </a:lnTo>
                <a:lnTo>
                  <a:pt x="288" y="96"/>
                </a:lnTo>
                <a:lnTo>
                  <a:pt x="432" y="48"/>
                </a:lnTo>
                <a:lnTo>
                  <a:pt x="624" y="0"/>
                </a:lnTo>
                <a:lnTo>
                  <a:pt x="720" y="48"/>
                </a:lnTo>
                <a:lnTo>
                  <a:pt x="768" y="144"/>
                </a:lnTo>
                <a:lnTo>
                  <a:pt x="768" y="240"/>
                </a:lnTo>
                <a:lnTo>
                  <a:pt x="624" y="432"/>
                </a:lnTo>
                <a:cubicBezTo>
                  <a:pt x="619" y="447"/>
                  <a:pt x="609" y="461"/>
                  <a:pt x="610" y="476"/>
                </a:cubicBezTo>
                <a:cubicBezTo>
                  <a:pt x="612" y="502"/>
                  <a:pt x="634" y="523"/>
                  <a:pt x="634" y="549"/>
                </a:cubicBezTo>
                <a:cubicBezTo>
                  <a:pt x="634" y="561"/>
                  <a:pt x="634" y="574"/>
                  <a:pt x="634" y="586"/>
                </a:cubicBezTo>
                <a:lnTo>
                  <a:pt x="528" y="624"/>
                </a:lnTo>
                <a:lnTo>
                  <a:pt x="528" y="720"/>
                </a:lnTo>
                <a:lnTo>
                  <a:pt x="480" y="816"/>
                </a:lnTo>
                <a:lnTo>
                  <a:pt x="384" y="816"/>
                </a:lnTo>
                <a:lnTo>
                  <a:pt x="0" y="768"/>
                </a:lnTo>
                <a:lnTo>
                  <a:pt x="96" y="816"/>
                </a:lnTo>
              </a:path>
            </a:pathLst>
          </a:custGeom>
          <a:solidFill>
            <a:schemeClr val="tx1"/>
          </a:solidFill>
          <a:ln w="9360">
            <a:solidFill>
              <a:schemeClr val="tx1"/>
            </a:solidFill>
            <a:round/>
          </a:ln>
        </p:spPr>
        <p:style>
          <a:lnRef idx="0">
            <a:scrgbClr r="0" g="0" b="0"/>
          </a:lnRef>
          <a:fillRef idx="0">
            <a:scrgbClr r="0" g="0" b="0"/>
          </a:fillRef>
          <a:effectRef idx="0">
            <a:scrgbClr r="0" g="0" b="0"/>
          </a:effectRef>
          <a:fontRef idx="minor"/>
        </p:style>
      </p:sp>
      <p:sp>
        <p:nvSpPr>
          <p:cNvPr id="242" name="CustomShape 75"/>
          <p:cNvSpPr/>
          <p:nvPr/>
        </p:nvSpPr>
        <p:spPr>
          <a:xfrm>
            <a:off x="3352680" y="3742560"/>
            <a:ext cx="26640" cy="30960"/>
          </a:xfrm>
          <a:custGeom>
            <a:avLst/>
            <a:gdLst/>
            <a:ahLst/>
            <a:cxnLst/>
            <a:rect l="l" t="t" r="r" b="b"/>
            <a:pathLst>
              <a:path w="528" h="624">
                <a:moveTo>
                  <a:pt x="0" y="144"/>
                </a:moveTo>
                <a:lnTo>
                  <a:pt x="192" y="144"/>
                </a:lnTo>
                <a:lnTo>
                  <a:pt x="288" y="0"/>
                </a:lnTo>
                <a:lnTo>
                  <a:pt x="432" y="0"/>
                </a:lnTo>
                <a:lnTo>
                  <a:pt x="528" y="144"/>
                </a:lnTo>
                <a:cubicBezTo>
                  <a:pt x="514" y="303"/>
                  <a:pt x="519" y="215"/>
                  <a:pt x="519" y="410"/>
                </a:cubicBezTo>
                <a:lnTo>
                  <a:pt x="528" y="480"/>
                </a:lnTo>
                <a:lnTo>
                  <a:pt x="480" y="576"/>
                </a:lnTo>
                <a:lnTo>
                  <a:pt x="288" y="624"/>
                </a:lnTo>
                <a:lnTo>
                  <a:pt x="144" y="624"/>
                </a:lnTo>
                <a:lnTo>
                  <a:pt x="48" y="480"/>
                </a:lnTo>
                <a:lnTo>
                  <a:pt x="48" y="384"/>
                </a:lnTo>
                <a:lnTo>
                  <a:pt x="48" y="288"/>
                </a:lnTo>
                <a:lnTo>
                  <a:pt x="0" y="144"/>
                </a:lnTo>
                <a:close/>
              </a:path>
            </a:pathLst>
          </a:custGeom>
          <a:solidFill>
            <a:schemeClr val="tx1"/>
          </a:solidFill>
          <a:ln w="9360">
            <a:solidFill>
              <a:schemeClr val="tx1"/>
            </a:solidFill>
            <a:round/>
          </a:ln>
        </p:spPr>
        <p:style>
          <a:lnRef idx="0">
            <a:scrgbClr r="0" g="0" b="0"/>
          </a:lnRef>
          <a:fillRef idx="0">
            <a:scrgbClr r="0" g="0" b="0"/>
          </a:fillRef>
          <a:effectRef idx="0">
            <a:scrgbClr r="0" g="0" b="0"/>
          </a:effectRef>
          <a:fontRef idx="minor"/>
        </p:style>
      </p:sp>
      <p:sp>
        <p:nvSpPr>
          <p:cNvPr id="243" name="CustomShape 76"/>
          <p:cNvSpPr/>
          <p:nvPr/>
        </p:nvSpPr>
        <p:spPr>
          <a:xfrm>
            <a:off x="3581280" y="3979800"/>
            <a:ext cx="50040" cy="53280"/>
          </a:xfrm>
          <a:custGeom>
            <a:avLst/>
            <a:gdLst/>
            <a:ahLst/>
            <a:cxnLst/>
            <a:rect l="l" t="t" r="r" b="b"/>
            <a:pathLst>
              <a:path w="672" h="576">
                <a:moveTo>
                  <a:pt x="0" y="240"/>
                </a:moveTo>
                <a:lnTo>
                  <a:pt x="0" y="96"/>
                </a:lnTo>
                <a:lnTo>
                  <a:pt x="48" y="0"/>
                </a:lnTo>
                <a:lnTo>
                  <a:pt x="144" y="0"/>
                </a:lnTo>
                <a:lnTo>
                  <a:pt x="240" y="0"/>
                </a:lnTo>
                <a:lnTo>
                  <a:pt x="336" y="96"/>
                </a:lnTo>
                <a:lnTo>
                  <a:pt x="480" y="192"/>
                </a:lnTo>
                <a:lnTo>
                  <a:pt x="576" y="288"/>
                </a:lnTo>
                <a:lnTo>
                  <a:pt x="672" y="384"/>
                </a:lnTo>
                <a:lnTo>
                  <a:pt x="672" y="480"/>
                </a:lnTo>
                <a:lnTo>
                  <a:pt x="576" y="576"/>
                </a:lnTo>
                <a:lnTo>
                  <a:pt x="336" y="528"/>
                </a:lnTo>
                <a:lnTo>
                  <a:pt x="240" y="480"/>
                </a:lnTo>
                <a:lnTo>
                  <a:pt x="96" y="336"/>
                </a:lnTo>
                <a:lnTo>
                  <a:pt x="0" y="240"/>
                </a:lnTo>
                <a:close/>
              </a:path>
            </a:pathLst>
          </a:custGeom>
          <a:solidFill>
            <a:schemeClr val="tx1"/>
          </a:solidFill>
          <a:ln w="9360">
            <a:solidFill>
              <a:schemeClr val="tx1"/>
            </a:solidFill>
            <a:round/>
          </a:ln>
        </p:spPr>
        <p:style>
          <a:lnRef idx="0">
            <a:scrgbClr r="0" g="0" b="0"/>
          </a:lnRef>
          <a:fillRef idx="0">
            <a:scrgbClr r="0" g="0" b="0"/>
          </a:fillRef>
          <a:effectRef idx="0">
            <a:scrgbClr r="0" g="0" b="0"/>
          </a:effectRef>
          <a:fontRef idx="minor"/>
        </p:style>
      </p:sp>
      <p:sp>
        <p:nvSpPr>
          <p:cNvPr id="244" name="CustomShape 77"/>
          <p:cNvSpPr/>
          <p:nvPr/>
        </p:nvSpPr>
        <p:spPr>
          <a:xfrm>
            <a:off x="3686760" y="4056480"/>
            <a:ext cx="32040" cy="26280"/>
          </a:xfrm>
          <a:custGeom>
            <a:avLst/>
            <a:gdLst/>
            <a:ahLst/>
            <a:cxnLst/>
            <a:rect l="l" t="t" r="r" b="b"/>
            <a:pathLst>
              <a:path w="432" h="288">
                <a:moveTo>
                  <a:pt x="0" y="144"/>
                </a:moveTo>
                <a:lnTo>
                  <a:pt x="0" y="48"/>
                </a:lnTo>
                <a:lnTo>
                  <a:pt x="144" y="0"/>
                </a:lnTo>
                <a:lnTo>
                  <a:pt x="336" y="48"/>
                </a:lnTo>
                <a:lnTo>
                  <a:pt x="432" y="144"/>
                </a:lnTo>
                <a:lnTo>
                  <a:pt x="384" y="240"/>
                </a:lnTo>
                <a:lnTo>
                  <a:pt x="288" y="288"/>
                </a:lnTo>
                <a:lnTo>
                  <a:pt x="192" y="288"/>
                </a:lnTo>
                <a:lnTo>
                  <a:pt x="96" y="192"/>
                </a:lnTo>
              </a:path>
            </a:pathLst>
          </a:custGeom>
          <a:solidFill>
            <a:schemeClr val="tx1"/>
          </a:solidFill>
          <a:ln w="9360">
            <a:solidFill>
              <a:schemeClr val="tx1"/>
            </a:solidFill>
            <a:round/>
          </a:ln>
        </p:spPr>
        <p:style>
          <a:lnRef idx="0">
            <a:scrgbClr r="0" g="0" b="0"/>
          </a:lnRef>
          <a:fillRef idx="0">
            <a:scrgbClr r="0" g="0" b="0"/>
          </a:fillRef>
          <a:effectRef idx="0">
            <a:scrgbClr r="0" g="0" b="0"/>
          </a:effectRef>
          <a:fontRef idx="minor"/>
        </p:style>
      </p:sp>
      <p:sp>
        <p:nvSpPr>
          <p:cNvPr id="245" name="CustomShape 78"/>
          <p:cNvSpPr/>
          <p:nvPr/>
        </p:nvSpPr>
        <p:spPr>
          <a:xfrm>
            <a:off x="3654000" y="4127040"/>
            <a:ext cx="35640" cy="36720"/>
          </a:xfrm>
          <a:custGeom>
            <a:avLst/>
            <a:gdLst/>
            <a:ahLst/>
            <a:cxnLst/>
            <a:rect l="l" t="t" r="r" b="b"/>
            <a:pathLst>
              <a:path w="480" h="398">
                <a:moveTo>
                  <a:pt x="192" y="350"/>
                </a:moveTo>
                <a:lnTo>
                  <a:pt x="96" y="398"/>
                </a:lnTo>
                <a:lnTo>
                  <a:pt x="0" y="254"/>
                </a:lnTo>
                <a:lnTo>
                  <a:pt x="0" y="158"/>
                </a:lnTo>
                <a:lnTo>
                  <a:pt x="48" y="14"/>
                </a:lnTo>
                <a:cubicBezTo>
                  <a:pt x="92" y="10"/>
                  <a:pt x="135" y="0"/>
                  <a:pt x="179" y="3"/>
                </a:cubicBezTo>
                <a:cubicBezTo>
                  <a:pt x="205" y="5"/>
                  <a:pt x="252" y="27"/>
                  <a:pt x="252" y="27"/>
                </a:cubicBezTo>
                <a:lnTo>
                  <a:pt x="384" y="110"/>
                </a:lnTo>
                <a:lnTo>
                  <a:pt x="480" y="254"/>
                </a:lnTo>
                <a:lnTo>
                  <a:pt x="480" y="350"/>
                </a:lnTo>
                <a:lnTo>
                  <a:pt x="336" y="398"/>
                </a:lnTo>
                <a:lnTo>
                  <a:pt x="192" y="350"/>
                </a:lnTo>
                <a:close/>
              </a:path>
            </a:pathLst>
          </a:custGeom>
          <a:solidFill>
            <a:schemeClr val="tx1"/>
          </a:solidFill>
          <a:ln w="9360">
            <a:solidFill>
              <a:schemeClr val="tx1"/>
            </a:solidFill>
            <a:round/>
          </a:ln>
        </p:spPr>
        <p:style>
          <a:lnRef idx="0">
            <a:scrgbClr r="0" g="0" b="0"/>
          </a:lnRef>
          <a:fillRef idx="0">
            <a:scrgbClr r="0" g="0" b="0"/>
          </a:fillRef>
          <a:effectRef idx="0">
            <a:scrgbClr r="0" g="0" b="0"/>
          </a:effectRef>
          <a:fontRef idx="minor"/>
        </p:style>
      </p:sp>
      <p:sp>
        <p:nvSpPr>
          <p:cNvPr id="246" name="CustomShape 79"/>
          <p:cNvSpPr/>
          <p:nvPr/>
        </p:nvSpPr>
        <p:spPr>
          <a:xfrm>
            <a:off x="3639600" y="4195800"/>
            <a:ext cx="35640" cy="26280"/>
          </a:xfrm>
          <a:custGeom>
            <a:avLst/>
            <a:gdLst/>
            <a:ahLst/>
            <a:cxnLst/>
            <a:rect l="l" t="t" r="r" b="b"/>
            <a:pathLst>
              <a:path w="480" h="288">
                <a:moveTo>
                  <a:pt x="0" y="192"/>
                </a:moveTo>
                <a:lnTo>
                  <a:pt x="0" y="48"/>
                </a:lnTo>
                <a:lnTo>
                  <a:pt x="144" y="0"/>
                </a:lnTo>
                <a:lnTo>
                  <a:pt x="288" y="0"/>
                </a:lnTo>
                <a:lnTo>
                  <a:pt x="432" y="0"/>
                </a:lnTo>
                <a:lnTo>
                  <a:pt x="480" y="96"/>
                </a:lnTo>
                <a:lnTo>
                  <a:pt x="432" y="192"/>
                </a:lnTo>
                <a:lnTo>
                  <a:pt x="288" y="288"/>
                </a:lnTo>
                <a:lnTo>
                  <a:pt x="144" y="288"/>
                </a:lnTo>
                <a:lnTo>
                  <a:pt x="0" y="192"/>
                </a:lnTo>
                <a:close/>
              </a:path>
            </a:pathLst>
          </a:custGeom>
          <a:solidFill>
            <a:schemeClr val="tx1"/>
          </a:solidFill>
          <a:ln w="9360">
            <a:solidFill>
              <a:schemeClr val="tx1"/>
            </a:solidFill>
            <a:round/>
          </a:ln>
        </p:spPr>
        <p:style>
          <a:lnRef idx="0">
            <a:scrgbClr r="0" g="0" b="0"/>
          </a:lnRef>
          <a:fillRef idx="0">
            <a:scrgbClr r="0" g="0" b="0"/>
          </a:fillRef>
          <a:effectRef idx="0">
            <a:scrgbClr r="0" g="0" b="0"/>
          </a:effectRef>
          <a:fontRef idx="minor"/>
        </p:style>
      </p:sp>
      <p:sp>
        <p:nvSpPr>
          <p:cNvPr id="247" name="CustomShape 80"/>
          <p:cNvSpPr/>
          <p:nvPr/>
        </p:nvSpPr>
        <p:spPr>
          <a:xfrm>
            <a:off x="3614040" y="4218120"/>
            <a:ext cx="21240" cy="21600"/>
          </a:xfrm>
          <a:custGeom>
            <a:avLst/>
            <a:gdLst/>
            <a:ahLst/>
            <a:cxnLst/>
            <a:rect l="l" t="t" r="r" b="b"/>
            <a:pathLst>
              <a:path w="288" h="240">
                <a:moveTo>
                  <a:pt x="0" y="48"/>
                </a:moveTo>
                <a:lnTo>
                  <a:pt x="192" y="0"/>
                </a:lnTo>
                <a:lnTo>
                  <a:pt x="288" y="48"/>
                </a:lnTo>
                <a:lnTo>
                  <a:pt x="288" y="192"/>
                </a:lnTo>
                <a:lnTo>
                  <a:pt x="144" y="240"/>
                </a:lnTo>
                <a:lnTo>
                  <a:pt x="0" y="240"/>
                </a:lnTo>
                <a:lnTo>
                  <a:pt x="0" y="144"/>
                </a:lnTo>
                <a:lnTo>
                  <a:pt x="0" y="48"/>
                </a:lnTo>
                <a:close/>
              </a:path>
            </a:pathLst>
          </a:custGeom>
          <a:solidFill>
            <a:schemeClr val="tx1"/>
          </a:solidFill>
          <a:ln w="9360">
            <a:solidFill>
              <a:schemeClr val="tx1"/>
            </a:solidFill>
            <a:round/>
          </a:ln>
        </p:spPr>
        <p:style>
          <a:lnRef idx="0">
            <a:scrgbClr r="0" g="0" b="0"/>
          </a:lnRef>
          <a:fillRef idx="0">
            <a:scrgbClr r="0" g="0" b="0"/>
          </a:fillRef>
          <a:effectRef idx="0">
            <a:scrgbClr r="0" g="0" b="0"/>
          </a:effectRef>
          <a:fontRef idx="minor"/>
        </p:style>
      </p:sp>
      <p:sp>
        <p:nvSpPr>
          <p:cNvPr id="248" name="CustomShape 81"/>
          <p:cNvSpPr/>
          <p:nvPr/>
        </p:nvSpPr>
        <p:spPr>
          <a:xfrm>
            <a:off x="3621240" y="4249800"/>
            <a:ext cx="21240" cy="21600"/>
          </a:xfrm>
          <a:custGeom>
            <a:avLst/>
            <a:gdLst/>
            <a:ahLst/>
            <a:cxnLst/>
            <a:rect l="l" t="t" r="r" b="b"/>
            <a:pathLst>
              <a:path w="288" h="240">
                <a:moveTo>
                  <a:pt x="0" y="144"/>
                </a:moveTo>
                <a:lnTo>
                  <a:pt x="48" y="48"/>
                </a:lnTo>
                <a:lnTo>
                  <a:pt x="144" y="0"/>
                </a:lnTo>
                <a:lnTo>
                  <a:pt x="288" y="48"/>
                </a:lnTo>
                <a:lnTo>
                  <a:pt x="288" y="144"/>
                </a:lnTo>
                <a:lnTo>
                  <a:pt x="240" y="240"/>
                </a:lnTo>
                <a:lnTo>
                  <a:pt x="144" y="240"/>
                </a:lnTo>
                <a:lnTo>
                  <a:pt x="48" y="240"/>
                </a:lnTo>
                <a:lnTo>
                  <a:pt x="0" y="144"/>
                </a:lnTo>
                <a:close/>
              </a:path>
            </a:pathLst>
          </a:custGeom>
          <a:solidFill>
            <a:schemeClr val="tx1"/>
          </a:solidFill>
          <a:ln w="9360">
            <a:solidFill>
              <a:schemeClr val="tx1"/>
            </a:solidFill>
            <a:round/>
          </a:ln>
        </p:spPr>
        <p:style>
          <a:lnRef idx="0">
            <a:scrgbClr r="0" g="0" b="0"/>
          </a:lnRef>
          <a:fillRef idx="0">
            <a:scrgbClr r="0" g="0" b="0"/>
          </a:fillRef>
          <a:effectRef idx="0">
            <a:scrgbClr r="0" g="0" b="0"/>
          </a:effectRef>
          <a:fontRef idx="minor"/>
        </p:style>
      </p:sp>
      <p:sp>
        <p:nvSpPr>
          <p:cNvPr id="249" name="CustomShape 82"/>
          <p:cNvSpPr/>
          <p:nvPr/>
        </p:nvSpPr>
        <p:spPr>
          <a:xfrm>
            <a:off x="3657600" y="4276800"/>
            <a:ext cx="17280" cy="21600"/>
          </a:xfrm>
          <a:custGeom>
            <a:avLst/>
            <a:gdLst/>
            <a:ahLst/>
            <a:cxnLst/>
            <a:rect l="l" t="t" r="r" b="b"/>
            <a:pathLst>
              <a:path w="240" h="240">
                <a:moveTo>
                  <a:pt x="0" y="192"/>
                </a:moveTo>
                <a:lnTo>
                  <a:pt x="0" y="48"/>
                </a:lnTo>
                <a:lnTo>
                  <a:pt x="96" y="0"/>
                </a:lnTo>
                <a:lnTo>
                  <a:pt x="240" y="0"/>
                </a:lnTo>
                <a:lnTo>
                  <a:pt x="240" y="96"/>
                </a:lnTo>
                <a:lnTo>
                  <a:pt x="240" y="192"/>
                </a:lnTo>
                <a:lnTo>
                  <a:pt x="144" y="240"/>
                </a:lnTo>
                <a:lnTo>
                  <a:pt x="0" y="192"/>
                </a:lnTo>
                <a:close/>
              </a:path>
            </a:pathLst>
          </a:custGeom>
          <a:solidFill>
            <a:schemeClr val="tx1"/>
          </a:solidFill>
          <a:ln w="9360">
            <a:solidFill>
              <a:schemeClr val="tx1"/>
            </a:solidFill>
            <a:round/>
          </a:ln>
        </p:spPr>
        <p:style>
          <a:lnRef idx="0">
            <a:scrgbClr r="0" g="0" b="0"/>
          </a:lnRef>
          <a:fillRef idx="0">
            <a:scrgbClr r="0" g="0" b="0"/>
          </a:fillRef>
          <a:effectRef idx="0">
            <a:scrgbClr r="0" g="0" b="0"/>
          </a:effectRef>
          <a:fontRef idx="minor"/>
        </p:style>
      </p:sp>
      <p:sp>
        <p:nvSpPr>
          <p:cNvPr id="250" name="CustomShape 83"/>
          <p:cNvSpPr/>
          <p:nvPr/>
        </p:nvSpPr>
        <p:spPr>
          <a:xfrm>
            <a:off x="3672000" y="4303800"/>
            <a:ext cx="17280" cy="17280"/>
          </a:xfrm>
          <a:custGeom>
            <a:avLst/>
            <a:gdLst/>
            <a:ahLst/>
            <a:cxnLst/>
            <a:rect l="l" t="t" r="r" b="b"/>
            <a:pathLst>
              <a:path w="240" h="192">
                <a:moveTo>
                  <a:pt x="0" y="144"/>
                </a:moveTo>
                <a:lnTo>
                  <a:pt x="0" y="0"/>
                </a:lnTo>
                <a:lnTo>
                  <a:pt x="192" y="0"/>
                </a:lnTo>
                <a:lnTo>
                  <a:pt x="240" y="96"/>
                </a:lnTo>
                <a:lnTo>
                  <a:pt x="144" y="192"/>
                </a:lnTo>
              </a:path>
            </a:pathLst>
          </a:custGeom>
          <a:solidFill>
            <a:schemeClr val="tx1"/>
          </a:solidFill>
          <a:ln w="9360">
            <a:solidFill>
              <a:schemeClr val="tx1"/>
            </a:solidFill>
            <a:round/>
          </a:ln>
        </p:spPr>
        <p:style>
          <a:lnRef idx="0">
            <a:scrgbClr r="0" g="0" b="0"/>
          </a:lnRef>
          <a:fillRef idx="0">
            <a:scrgbClr r="0" g="0" b="0"/>
          </a:fillRef>
          <a:effectRef idx="0">
            <a:scrgbClr r="0" g="0" b="0"/>
          </a:effectRef>
          <a:fontRef idx="minor"/>
        </p:style>
      </p:sp>
      <p:sp>
        <p:nvSpPr>
          <p:cNvPr id="251" name="CustomShape 84"/>
          <p:cNvSpPr/>
          <p:nvPr/>
        </p:nvSpPr>
        <p:spPr>
          <a:xfrm>
            <a:off x="3650400" y="4303800"/>
            <a:ext cx="17280" cy="17280"/>
          </a:xfrm>
          <a:custGeom>
            <a:avLst/>
            <a:gdLst/>
            <a:ahLst/>
            <a:cxnLst/>
            <a:rect l="l" t="t" r="r" b="b"/>
            <a:pathLst>
              <a:path w="240" h="192">
                <a:moveTo>
                  <a:pt x="192" y="144"/>
                </a:moveTo>
                <a:lnTo>
                  <a:pt x="48" y="192"/>
                </a:lnTo>
                <a:lnTo>
                  <a:pt x="0" y="96"/>
                </a:lnTo>
                <a:lnTo>
                  <a:pt x="48" y="0"/>
                </a:lnTo>
                <a:lnTo>
                  <a:pt x="144" y="0"/>
                </a:lnTo>
                <a:lnTo>
                  <a:pt x="240" y="48"/>
                </a:lnTo>
                <a:lnTo>
                  <a:pt x="192" y="144"/>
                </a:lnTo>
                <a:close/>
              </a:path>
            </a:pathLst>
          </a:custGeom>
          <a:solidFill>
            <a:schemeClr val="tx1"/>
          </a:solidFill>
          <a:ln w="9360">
            <a:solidFill>
              <a:schemeClr val="tx1"/>
            </a:solidFill>
            <a:round/>
          </a:ln>
        </p:spPr>
        <p:style>
          <a:lnRef idx="0">
            <a:scrgbClr r="0" g="0" b="0"/>
          </a:lnRef>
          <a:fillRef idx="0">
            <a:scrgbClr r="0" g="0" b="0"/>
          </a:fillRef>
          <a:effectRef idx="0">
            <a:scrgbClr r="0" g="0" b="0"/>
          </a:effectRef>
          <a:fontRef idx="minor"/>
        </p:style>
      </p:sp>
      <p:sp>
        <p:nvSpPr>
          <p:cNvPr id="252" name="CustomShape 85"/>
          <p:cNvSpPr/>
          <p:nvPr/>
        </p:nvSpPr>
        <p:spPr>
          <a:xfrm>
            <a:off x="3704760" y="4321800"/>
            <a:ext cx="35640" cy="35280"/>
          </a:xfrm>
          <a:custGeom>
            <a:avLst/>
            <a:gdLst/>
            <a:ahLst/>
            <a:cxnLst/>
            <a:rect l="l" t="t" r="r" b="b"/>
            <a:pathLst>
              <a:path w="480" h="384">
                <a:moveTo>
                  <a:pt x="0" y="48"/>
                </a:moveTo>
                <a:lnTo>
                  <a:pt x="192" y="0"/>
                </a:lnTo>
                <a:lnTo>
                  <a:pt x="240" y="96"/>
                </a:lnTo>
                <a:lnTo>
                  <a:pt x="480" y="240"/>
                </a:lnTo>
                <a:lnTo>
                  <a:pt x="432" y="336"/>
                </a:lnTo>
                <a:lnTo>
                  <a:pt x="240" y="384"/>
                </a:lnTo>
                <a:lnTo>
                  <a:pt x="144" y="384"/>
                </a:lnTo>
                <a:lnTo>
                  <a:pt x="48" y="288"/>
                </a:lnTo>
                <a:lnTo>
                  <a:pt x="0" y="192"/>
                </a:lnTo>
                <a:lnTo>
                  <a:pt x="0" y="48"/>
                </a:lnTo>
                <a:close/>
              </a:path>
            </a:pathLst>
          </a:custGeom>
          <a:solidFill>
            <a:schemeClr val="tx1"/>
          </a:solidFill>
          <a:ln w="9360">
            <a:solidFill>
              <a:schemeClr val="tx1"/>
            </a:solidFill>
            <a:round/>
          </a:ln>
        </p:spPr>
        <p:style>
          <a:lnRef idx="0">
            <a:scrgbClr r="0" g="0" b="0"/>
          </a:lnRef>
          <a:fillRef idx="0">
            <a:scrgbClr r="0" g="0" b="0"/>
          </a:fillRef>
          <a:effectRef idx="0">
            <a:scrgbClr r="0" g="0" b="0"/>
          </a:effectRef>
          <a:fontRef idx="minor"/>
        </p:style>
      </p:sp>
      <p:sp>
        <p:nvSpPr>
          <p:cNvPr id="253" name="CustomShape 86"/>
          <p:cNvSpPr/>
          <p:nvPr/>
        </p:nvSpPr>
        <p:spPr>
          <a:xfrm>
            <a:off x="3635640" y="4386240"/>
            <a:ext cx="59400" cy="72360"/>
          </a:xfrm>
          <a:custGeom>
            <a:avLst/>
            <a:gdLst/>
            <a:ahLst/>
            <a:cxnLst/>
            <a:rect l="l" t="t" r="r" b="b"/>
            <a:pathLst>
              <a:path w="528" h="528">
                <a:moveTo>
                  <a:pt x="48" y="48"/>
                </a:moveTo>
                <a:lnTo>
                  <a:pt x="144" y="0"/>
                </a:lnTo>
                <a:lnTo>
                  <a:pt x="240" y="0"/>
                </a:lnTo>
                <a:lnTo>
                  <a:pt x="288" y="48"/>
                </a:lnTo>
                <a:lnTo>
                  <a:pt x="336" y="96"/>
                </a:lnTo>
                <a:lnTo>
                  <a:pt x="288" y="144"/>
                </a:lnTo>
                <a:lnTo>
                  <a:pt x="384" y="240"/>
                </a:lnTo>
                <a:lnTo>
                  <a:pt x="432" y="288"/>
                </a:lnTo>
                <a:lnTo>
                  <a:pt x="480" y="336"/>
                </a:lnTo>
                <a:lnTo>
                  <a:pt x="528" y="384"/>
                </a:lnTo>
                <a:lnTo>
                  <a:pt x="528" y="480"/>
                </a:lnTo>
                <a:lnTo>
                  <a:pt x="480" y="528"/>
                </a:lnTo>
                <a:lnTo>
                  <a:pt x="384" y="528"/>
                </a:lnTo>
                <a:lnTo>
                  <a:pt x="288" y="480"/>
                </a:lnTo>
                <a:lnTo>
                  <a:pt x="192" y="432"/>
                </a:lnTo>
                <a:lnTo>
                  <a:pt x="144" y="336"/>
                </a:lnTo>
                <a:lnTo>
                  <a:pt x="48" y="288"/>
                </a:lnTo>
                <a:lnTo>
                  <a:pt x="48" y="240"/>
                </a:lnTo>
                <a:lnTo>
                  <a:pt x="0" y="144"/>
                </a:lnTo>
                <a:lnTo>
                  <a:pt x="0" y="96"/>
                </a:lnTo>
                <a:lnTo>
                  <a:pt x="0" y="48"/>
                </a:lnTo>
                <a:lnTo>
                  <a:pt x="48" y="48"/>
                </a:lnTo>
                <a:close/>
              </a:path>
            </a:pathLst>
          </a:custGeom>
          <a:solidFill>
            <a:schemeClr val="tx1"/>
          </a:solidFill>
          <a:ln w="9360">
            <a:solidFill>
              <a:schemeClr val="tx1"/>
            </a:solidFill>
            <a:round/>
          </a:ln>
        </p:spPr>
        <p:style>
          <a:lnRef idx="0">
            <a:scrgbClr r="0" g="0" b="0"/>
          </a:lnRef>
          <a:fillRef idx="0">
            <a:scrgbClr r="0" g="0" b="0"/>
          </a:fillRef>
          <a:effectRef idx="0">
            <a:scrgbClr r="0" g="0" b="0"/>
          </a:effectRef>
          <a:fontRef idx="minor"/>
        </p:style>
      </p:sp>
      <p:sp>
        <p:nvSpPr>
          <p:cNvPr id="254" name="CustomShape 87"/>
          <p:cNvSpPr/>
          <p:nvPr/>
        </p:nvSpPr>
        <p:spPr>
          <a:xfrm>
            <a:off x="3695760" y="4491000"/>
            <a:ext cx="31680" cy="57960"/>
          </a:xfrm>
          <a:custGeom>
            <a:avLst/>
            <a:gdLst/>
            <a:ahLst/>
            <a:cxnLst/>
            <a:rect l="l" t="t" r="r" b="b"/>
            <a:pathLst>
              <a:path w="288" h="432">
                <a:moveTo>
                  <a:pt x="0" y="96"/>
                </a:moveTo>
                <a:lnTo>
                  <a:pt x="48" y="0"/>
                </a:lnTo>
                <a:lnTo>
                  <a:pt x="144" y="96"/>
                </a:lnTo>
                <a:lnTo>
                  <a:pt x="240" y="144"/>
                </a:lnTo>
                <a:lnTo>
                  <a:pt x="240" y="288"/>
                </a:lnTo>
                <a:lnTo>
                  <a:pt x="288" y="336"/>
                </a:lnTo>
                <a:lnTo>
                  <a:pt x="240" y="384"/>
                </a:lnTo>
                <a:lnTo>
                  <a:pt x="240" y="432"/>
                </a:lnTo>
                <a:lnTo>
                  <a:pt x="144" y="384"/>
                </a:lnTo>
                <a:lnTo>
                  <a:pt x="96" y="336"/>
                </a:lnTo>
                <a:lnTo>
                  <a:pt x="48" y="288"/>
                </a:lnTo>
                <a:lnTo>
                  <a:pt x="48" y="240"/>
                </a:lnTo>
                <a:lnTo>
                  <a:pt x="0" y="192"/>
                </a:lnTo>
                <a:lnTo>
                  <a:pt x="0" y="144"/>
                </a:lnTo>
              </a:path>
            </a:pathLst>
          </a:custGeom>
          <a:solidFill>
            <a:schemeClr val="tx1"/>
          </a:solidFill>
          <a:ln w="9360">
            <a:solidFill>
              <a:schemeClr val="tx1"/>
            </a:solidFill>
            <a:round/>
          </a:ln>
        </p:spPr>
        <p:style>
          <a:lnRef idx="0">
            <a:scrgbClr r="0" g="0" b="0"/>
          </a:lnRef>
          <a:fillRef idx="0">
            <a:scrgbClr r="0" g="0" b="0"/>
          </a:fillRef>
          <a:effectRef idx="0">
            <a:scrgbClr r="0" g="0" b="0"/>
          </a:effectRef>
          <a:fontRef idx="minor"/>
        </p:style>
      </p:sp>
      <p:sp>
        <p:nvSpPr>
          <p:cNvPr id="255" name="CustomShape 88"/>
          <p:cNvSpPr/>
          <p:nvPr/>
        </p:nvSpPr>
        <p:spPr>
          <a:xfrm>
            <a:off x="3744000" y="4478400"/>
            <a:ext cx="31680" cy="51840"/>
          </a:xfrm>
          <a:custGeom>
            <a:avLst/>
            <a:gdLst/>
            <a:ahLst/>
            <a:cxnLst/>
            <a:rect l="l" t="t" r="r" b="b"/>
            <a:pathLst>
              <a:path w="288" h="384">
                <a:moveTo>
                  <a:pt x="0" y="96"/>
                </a:moveTo>
                <a:lnTo>
                  <a:pt x="48" y="0"/>
                </a:lnTo>
                <a:lnTo>
                  <a:pt x="144" y="48"/>
                </a:lnTo>
                <a:lnTo>
                  <a:pt x="192" y="96"/>
                </a:lnTo>
                <a:lnTo>
                  <a:pt x="240" y="192"/>
                </a:lnTo>
                <a:lnTo>
                  <a:pt x="288" y="240"/>
                </a:lnTo>
                <a:lnTo>
                  <a:pt x="288" y="288"/>
                </a:lnTo>
                <a:lnTo>
                  <a:pt x="288" y="336"/>
                </a:lnTo>
                <a:lnTo>
                  <a:pt x="192" y="384"/>
                </a:lnTo>
                <a:lnTo>
                  <a:pt x="144" y="384"/>
                </a:lnTo>
                <a:lnTo>
                  <a:pt x="144" y="336"/>
                </a:lnTo>
                <a:lnTo>
                  <a:pt x="96" y="288"/>
                </a:lnTo>
                <a:lnTo>
                  <a:pt x="48" y="288"/>
                </a:lnTo>
                <a:lnTo>
                  <a:pt x="0" y="240"/>
                </a:lnTo>
                <a:lnTo>
                  <a:pt x="0" y="192"/>
                </a:lnTo>
                <a:lnTo>
                  <a:pt x="0" y="144"/>
                </a:lnTo>
              </a:path>
            </a:pathLst>
          </a:custGeom>
          <a:solidFill>
            <a:schemeClr val="tx1"/>
          </a:solidFill>
          <a:ln w="9360">
            <a:solidFill>
              <a:schemeClr val="tx1"/>
            </a:solidFill>
            <a:round/>
          </a:ln>
        </p:spPr>
        <p:style>
          <a:lnRef idx="0">
            <a:scrgbClr r="0" g="0" b="0"/>
          </a:lnRef>
          <a:fillRef idx="0">
            <a:scrgbClr r="0" g="0" b="0"/>
          </a:fillRef>
          <a:effectRef idx="0">
            <a:scrgbClr r="0" g="0" b="0"/>
          </a:effectRef>
          <a:fontRef idx="minor"/>
        </p:style>
      </p:sp>
      <p:sp>
        <p:nvSpPr>
          <p:cNvPr id="256" name="CustomShape 89"/>
          <p:cNvSpPr/>
          <p:nvPr/>
        </p:nvSpPr>
        <p:spPr>
          <a:xfrm>
            <a:off x="7787520" y="2701800"/>
            <a:ext cx="401400" cy="228240"/>
          </a:xfrm>
          <a:prstGeom prst="rect">
            <a:avLst/>
          </a:prstGeom>
          <a:noFill/>
          <a:ln w="9360">
            <a:noFill/>
          </a:ln>
        </p:spPr>
        <p:style>
          <a:lnRef idx="0">
            <a:scrgbClr r="0" g="0" b="0"/>
          </a:lnRef>
          <a:fillRef idx="0">
            <a:scrgbClr r="0" g="0" b="0"/>
          </a:fillRef>
          <a:effectRef idx="0">
            <a:scrgbClr r="0" g="0" b="0"/>
          </a:effectRef>
          <a:fontRef idx="minor"/>
        </p:style>
        <p:txBody>
          <a:bodyPr wrap="none" lIns="0" tIns="0" rIns="0" bIns="0"/>
          <a:lstStyle/>
          <a:p>
            <a:pPr>
              <a:lnSpc>
                <a:spcPct val="100000"/>
              </a:lnSpc>
            </a:pPr>
            <a:r>
              <a:rPr lang="en-US" sz="1500" b="1" strike="noStrike" spc="-1">
                <a:solidFill>
                  <a:srgbClr val="FF0000"/>
                </a:solidFill>
                <a:uFill>
                  <a:solidFill>
                    <a:srgbClr val="FFFFFF"/>
                  </a:solidFill>
                </a:uFill>
                <a:latin typeface="Arial"/>
                <a:ea typeface="DejaVu Sans"/>
              </a:rPr>
              <a:t>NEC</a:t>
            </a:r>
            <a:endParaRPr/>
          </a:p>
        </p:txBody>
      </p:sp>
      <p:sp>
        <p:nvSpPr>
          <p:cNvPr id="257" name="Line 90"/>
          <p:cNvSpPr/>
          <p:nvPr/>
        </p:nvSpPr>
        <p:spPr>
          <a:xfrm flipV="1">
            <a:off x="5257800" y="1271520"/>
            <a:ext cx="1078200" cy="2039760"/>
          </a:xfrm>
          <a:prstGeom prst="line">
            <a:avLst/>
          </a:prstGeom>
          <a:ln w="22320">
            <a:solidFill>
              <a:srgbClr val="000000"/>
            </a:solidFill>
            <a:round/>
          </a:ln>
        </p:spPr>
        <p:style>
          <a:lnRef idx="0">
            <a:scrgbClr r="0" g="0" b="0"/>
          </a:lnRef>
          <a:fillRef idx="0">
            <a:scrgbClr r="0" g="0" b="0"/>
          </a:fillRef>
          <a:effectRef idx="0">
            <a:scrgbClr r="0" g="0" b="0"/>
          </a:effectRef>
          <a:fontRef idx="minor"/>
        </p:style>
      </p:sp>
      <p:sp>
        <p:nvSpPr>
          <p:cNvPr id="258" name="Line 91"/>
          <p:cNvSpPr/>
          <p:nvPr/>
        </p:nvSpPr>
        <p:spPr>
          <a:xfrm>
            <a:off x="6324480" y="1295280"/>
            <a:ext cx="152280" cy="0"/>
          </a:xfrm>
          <a:prstGeom prst="line">
            <a:avLst/>
          </a:prstGeom>
          <a:ln w="22320">
            <a:solidFill>
              <a:schemeClr val="tx1"/>
            </a:solidFill>
            <a:miter/>
          </a:ln>
        </p:spPr>
        <p:style>
          <a:lnRef idx="0">
            <a:scrgbClr r="0" g="0" b="0"/>
          </a:lnRef>
          <a:fillRef idx="0">
            <a:scrgbClr r="0" g="0" b="0"/>
          </a:fillRef>
          <a:effectRef idx="0">
            <a:scrgbClr r="0" g="0" b="0"/>
          </a:effectRef>
          <a:fontRef idx="minor"/>
        </p:style>
      </p:sp>
      <p:sp>
        <p:nvSpPr>
          <p:cNvPr id="259" name="CustomShape 92"/>
          <p:cNvSpPr/>
          <p:nvPr/>
        </p:nvSpPr>
        <p:spPr>
          <a:xfrm>
            <a:off x="4648320" y="3581280"/>
            <a:ext cx="1142280" cy="1828080"/>
          </a:xfrm>
          <a:custGeom>
            <a:avLst/>
            <a:gdLst/>
            <a:ahLst/>
            <a:cxnLst/>
            <a:rect l="l" t="t" r="r" b="b"/>
            <a:pathLst>
              <a:path w="1057" h="782">
                <a:moveTo>
                  <a:pt x="0" y="0"/>
                </a:moveTo>
                <a:lnTo>
                  <a:pt x="786" y="782"/>
                </a:lnTo>
                <a:lnTo>
                  <a:pt x="1057" y="782"/>
                </a:lnTo>
              </a:path>
            </a:pathLst>
          </a:custGeom>
          <a:noFill/>
          <a:ln w="22320">
            <a:solidFill>
              <a:srgbClr val="000000"/>
            </a:solidFill>
            <a:round/>
          </a:ln>
        </p:spPr>
        <p:style>
          <a:lnRef idx="0">
            <a:scrgbClr r="0" g="0" b="0"/>
          </a:lnRef>
          <a:fillRef idx="0">
            <a:scrgbClr r="0" g="0" b="0"/>
          </a:fillRef>
          <a:effectRef idx="0">
            <a:scrgbClr r="0" g="0" b="0"/>
          </a:effectRef>
          <a:fontRef idx="minor"/>
        </p:style>
      </p:sp>
      <p:pic>
        <p:nvPicPr>
          <p:cNvPr id="260" name="Picture 121"/>
          <p:cNvPicPr/>
          <p:nvPr/>
        </p:nvPicPr>
        <p:blipFill>
          <a:blip r:embed="rId2"/>
          <a:stretch/>
        </p:blipFill>
        <p:spPr>
          <a:xfrm>
            <a:off x="5715000" y="3537000"/>
            <a:ext cx="154440" cy="154800"/>
          </a:xfrm>
          <a:prstGeom prst="rect">
            <a:avLst/>
          </a:prstGeom>
          <a:ln>
            <a:noFill/>
          </a:ln>
        </p:spPr>
      </p:pic>
      <p:sp>
        <p:nvSpPr>
          <p:cNvPr id="261" name="Line 93"/>
          <p:cNvSpPr/>
          <p:nvPr/>
        </p:nvSpPr>
        <p:spPr>
          <a:xfrm flipH="1">
            <a:off x="1009440" y="5875200"/>
            <a:ext cx="19080" cy="1440"/>
          </a:xfrm>
          <a:prstGeom prst="line">
            <a:avLst/>
          </a:prstGeom>
          <a:ln w="22320">
            <a:solidFill>
              <a:srgbClr val="000000"/>
            </a:solidFill>
            <a:round/>
          </a:ln>
        </p:spPr>
        <p:style>
          <a:lnRef idx="0">
            <a:scrgbClr r="0" g="0" b="0"/>
          </a:lnRef>
          <a:fillRef idx="0">
            <a:scrgbClr r="0" g="0" b="0"/>
          </a:fillRef>
          <a:effectRef idx="0">
            <a:scrgbClr r="0" g="0" b="0"/>
          </a:effectRef>
          <a:fontRef idx="minor"/>
        </p:style>
      </p:sp>
      <p:sp>
        <p:nvSpPr>
          <p:cNvPr id="262" name="CustomShape 94"/>
          <p:cNvSpPr/>
          <p:nvPr/>
        </p:nvSpPr>
        <p:spPr>
          <a:xfrm>
            <a:off x="5715000" y="5791320"/>
            <a:ext cx="685440" cy="250200"/>
          </a:xfrm>
          <a:prstGeom prst="rect">
            <a:avLst/>
          </a:prstGeom>
          <a:solidFill>
            <a:srgbClr val="FFFFCC"/>
          </a:solidFill>
          <a:ln w="22320">
            <a:solidFill>
              <a:srgbClr val="FF0000"/>
            </a:solidFill>
            <a:miter/>
          </a:ln>
        </p:spPr>
        <p:style>
          <a:lnRef idx="0">
            <a:scrgbClr r="0" g="0" b="0"/>
          </a:lnRef>
          <a:fillRef idx="0">
            <a:scrgbClr r="0" g="0" b="0"/>
          </a:fillRef>
          <a:effectRef idx="0">
            <a:scrgbClr r="0" g="0" b="0"/>
          </a:effectRef>
          <a:fontRef idx="minor"/>
        </p:style>
      </p:sp>
      <p:sp>
        <p:nvSpPr>
          <p:cNvPr id="263" name="CustomShape 95"/>
          <p:cNvSpPr/>
          <p:nvPr/>
        </p:nvSpPr>
        <p:spPr>
          <a:xfrm>
            <a:off x="5867280" y="5791320"/>
            <a:ext cx="1447200" cy="228240"/>
          </a:xfrm>
          <a:prstGeom prst="rect">
            <a:avLst/>
          </a:prstGeom>
          <a:noFill/>
          <a:ln w="9360">
            <a:noFill/>
          </a:ln>
        </p:spPr>
        <p:style>
          <a:lnRef idx="0">
            <a:scrgbClr r="0" g="0" b="0"/>
          </a:lnRef>
          <a:fillRef idx="0">
            <a:scrgbClr r="0" g="0" b="0"/>
          </a:fillRef>
          <a:effectRef idx="0">
            <a:scrgbClr r="0" g="0" b="0"/>
          </a:effectRef>
          <a:fontRef idx="minor"/>
        </p:style>
        <p:txBody>
          <a:bodyPr lIns="0" tIns="0" rIns="0" bIns="0"/>
          <a:lstStyle/>
          <a:p>
            <a:pPr>
              <a:lnSpc>
                <a:spcPct val="100000"/>
              </a:lnSpc>
            </a:pPr>
            <a:r>
              <a:rPr lang="en-US" sz="1500" b="1" strike="noStrike" spc="-1">
                <a:solidFill>
                  <a:srgbClr val="FF0000"/>
                </a:solidFill>
                <a:uFill>
                  <a:solidFill>
                    <a:srgbClr val="FFFFFF"/>
                  </a:solidFill>
                </a:uFill>
                <a:latin typeface="Arial"/>
                <a:ea typeface="DejaVu Sans"/>
              </a:rPr>
              <a:t>WCL</a:t>
            </a:r>
            <a:endParaRPr/>
          </a:p>
        </p:txBody>
      </p:sp>
      <p:sp>
        <p:nvSpPr>
          <p:cNvPr id="264" name="CustomShape 96"/>
          <p:cNvSpPr/>
          <p:nvPr/>
        </p:nvSpPr>
        <p:spPr>
          <a:xfrm>
            <a:off x="6477120" y="1143000"/>
            <a:ext cx="837720" cy="251640"/>
          </a:xfrm>
          <a:prstGeom prst="rect">
            <a:avLst/>
          </a:prstGeom>
          <a:solidFill>
            <a:srgbClr val="FFFFCC"/>
          </a:solidFill>
          <a:ln w="22320">
            <a:solidFill>
              <a:srgbClr val="FF0000"/>
            </a:solidFill>
            <a:miter/>
          </a:ln>
        </p:spPr>
        <p:style>
          <a:lnRef idx="0">
            <a:scrgbClr r="0" g="0" b="0"/>
          </a:lnRef>
          <a:fillRef idx="0">
            <a:scrgbClr r="0" g="0" b="0"/>
          </a:fillRef>
          <a:effectRef idx="0">
            <a:scrgbClr r="0" g="0" b="0"/>
          </a:effectRef>
          <a:fontRef idx="minor"/>
        </p:style>
      </p:sp>
      <p:sp>
        <p:nvSpPr>
          <p:cNvPr id="265" name="CustomShape 97"/>
          <p:cNvSpPr/>
          <p:nvPr/>
        </p:nvSpPr>
        <p:spPr>
          <a:xfrm>
            <a:off x="6705720" y="1143000"/>
            <a:ext cx="990000" cy="198000"/>
          </a:xfrm>
          <a:prstGeom prst="rect">
            <a:avLst/>
          </a:prstGeom>
          <a:noFill/>
          <a:ln w="9360">
            <a:noFill/>
          </a:ln>
        </p:spPr>
        <p:style>
          <a:lnRef idx="0">
            <a:scrgbClr r="0" g="0" b="0"/>
          </a:lnRef>
          <a:fillRef idx="0">
            <a:scrgbClr r="0" g="0" b="0"/>
          </a:fillRef>
          <a:effectRef idx="0">
            <a:scrgbClr r="0" g="0" b="0"/>
          </a:effectRef>
          <a:fontRef idx="minor"/>
        </p:style>
        <p:txBody>
          <a:bodyPr lIns="0" tIns="0" rIns="0" bIns="0"/>
          <a:lstStyle/>
          <a:p>
            <a:pPr>
              <a:lnSpc>
                <a:spcPct val="100000"/>
              </a:lnSpc>
            </a:pPr>
            <a:r>
              <a:rPr lang="en-US" sz="1300" b="1" strike="noStrike" spc="-1">
                <a:solidFill>
                  <a:srgbClr val="FF0000"/>
                </a:solidFill>
                <a:uFill>
                  <a:solidFill>
                    <a:srgbClr val="FFFFFF"/>
                  </a:solidFill>
                </a:uFill>
                <a:latin typeface="Arial"/>
                <a:ea typeface="DejaVu Sans"/>
              </a:rPr>
              <a:t>BCCL  </a:t>
            </a:r>
            <a:endParaRPr/>
          </a:p>
        </p:txBody>
      </p:sp>
      <p:sp>
        <p:nvSpPr>
          <p:cNvPr id="266" name="CustomShape 98"/>
          <p:cNvSpPr/>
          <p:nvPr/>
        </p:nvSpPr>
        <p:spPr>
          <a:xfrm>
            <a:off x="6400800" y="677160"/>
            <a:ext cx="1279800" cy="360360"/>
          </a:xfrm>
          <a:prstGeom prst="rect">
            <a:avLst/>
          </a:prstGeom>
          <a:solidFill>
            <a:srgbClr val="FFFFCC"/>
          </a:solidFill>
          <a:ln w="22320">
            <a:solidFill>
              <a:srgbClr val="FF0000"/>
            </a:solidFill>
            <a:miter/>
          </a:ln>
        </p:spPr>
        <p:style>
          <a:lnRef idx="0">
            <a:scrgbClr r="0" g="0" b="0"/>
          </a:lnRef>
          <a:fillRef idx="0">
            <a:scrgbClr r="0" g="0" b="0"/>
          </a:fillRef>
          <a:effectRef idx="0">
            <a:scrgbClr r="0" g="0" b="0"/>
          </a:effectRef>
          <a:fontRef idx="minor"/>
        </p:style>
      </p:sp>
      <p:sp>
        <p:nvSpPr>
          <p:cNvPr id="267" name="CustomShape 99"/>
          <p:cNvSpPr/>
          <p:nvPr/>
        </p:nvSpPr>
        <p:spPr>
          <a:xfrm>
            <a:off x="6629760" y="752040"/>
            <a:ext cx="1294560" cy="198000"/>
          </a:xfrm>
          <a:prstGeom prst="rect">
            <a:avLst/>
          </a:prstGeom>
          <a:noFill/>
          <a:ln w="9360">
            <a:noFill/>
          </a:ln>
        </p:spPr>
        <p:style>
          <a:lnRef idx="0">
            <a:scrgbClr r="0" g="0" b="0"/>
          </a:lnRef>
          <a:fillRef idx="0">
            <a:scrgbClr r="0" g="0" b="0"/>
          </a:fillRef>
          <a:effectRef idx="0">
            <a:scrgbClr r="0" g="0" b="0"/>
          </a:effectRef>
          <a:fontRef idx="minor"/>
        </p:style>
        <p:txBody>
          <a:bodyPr lIns="0" tIns="0" rIns="0" bIns="0"/>
          <a:lstStyle/>
          <a:p>
            <a:pPr>
              <a:lnSpc>
                <a:spcPct val="100000"/>
              </a:lnSpc>
            </a:pPr>
            <a:r>
              <a:rPr lang="en-US" sz="1300" b="1" strike="noStrike" spc="-1">
                <a:solidFill>
                  <a:srgbClr val="FF0000"/>
                </a:solidFill>
                <a:uFill>
                  <a:solidFill>
                    <a:srgbClr val="FFFFFF"/>
                  </a:solidFill>
                </a:uFill>
                <a:latin typeface="Arial"/>
                <a:ea typeface="DejaVu Sans"/>
              </a:rPr>
              <a:t>CCL, CMPDI </a:t>
            </a:r>
            <a:endParaRPr/>
          </a:p>
        </p:txBody>
      </p:sp>
      <p:sp>
        <p:nvSpPr>
          <p:cNvPr id="268" name="CustomShape 100"/>
          <p:cNvSpPr/>
          <p:nvPr/>
        </p:nvSpPr>
        <p:spPr>
          <a:xfrm>
            <a:off x="6324480" y="3962520"/>
            <a:ext cx="716040" cy="248400"/>
          </a:xfrm>
          <a:prstGeom prst="rect">
            <a:avLst/>
          </a:prstGeom>
          <a:solidFill>
            <a:srgbClr val="FFFFCC"/>
          </a:solidFill>
          <a:ln w="22320">
            <a:solidFill>
              <a:srgbClr val="FF0000"/>
            </a:solidFill>
            <a:miter/>
          </a:ln>
        </p:spPr>
        <p:style>
          <a:lnRef idx="0">
            <a:scrgbClr r="0" g="0" b="0"/>
          </a:lnRef>
          <a:fillRef idx="0">
            <a:scrgbClr r="0" g="0" b="0"/>
          </a:fillRef>
          <a:effectRef idx="0">
            <a:scrgbClr r="0" g="0" b="0"/>
          </a:effectRef>
          <a:fontRef idx="minor"/>
        </p:style>
      </p:sp>
      <p:sp>
        <p:nvSpPr>
          <p:cNvPr id="269" name="CustomShape 101"/>
          <p:cNvSpPr/>
          <p:nvPr/>
        </p:nvSpPr>
        <p:spPr>
          <a:xfrm>
            <a:off x="6553080" y="3962520"/>
            <a:ext cx="1142280" cy="228240"/>
          </a:xfrm>
          <a:prstGeom prst="rect">
            <a:avLst/>
          </a:prstGeom>
          <a:noFill/>
          <a:ln w="9360">
            <a:noFill/>
          </a:ln>
        </p:spPr>
        <p:style>
          <a:lnRef idx="0">
            <a:scrgbClr r="0" g="0" b="0"/>
          </a:lnRef>
          <a:fillRef idx="0">
            <a:scrgbClr r="0" g="0" b="0"/>
          </a:fillRef>
          <a:effectRef idx="0">
            <a:scrgbClr r="0" g="0" b="0"/>
          </a:effectRef>
          <a:fontRef idx="minor"/>
        </p:style>
        <p:txBody>
          <a:bodyPr lIns="0" tIns="0" rIns="0" bIns="0"/>
          <a:lstStyle/>
          <a:p>
            <a:pPr>
              <a:lnSpc>
                <a:spcPct val="100000"/>
              </a:lnSpc>
            </a:pPr>
            <a:r>
              <a:rPr lang="en-US" sz="1500" b="1" strike="noStrike" spc="-1">
                <a:solidFill>
                  <a:srgbClr val="FF0000"/>
                </a:solidFill>
                <a:uFill>
                  <a:solidFill>
                    <a:srgbClr val="FFFFFF"/>
                  </a:solidFill>
                </a:uFill>
                <a:latin typeface="Arial"/>
                <a:ea typeface="DejaVu Sans"/>
              </a:rPr>
              <a:t>ECL</a:t>
            </a:r>
            <a:endParaRPr/>
          </a:p>
        </p:txBody>
      </p:sp>
      <p:sp>
        <p:nvSpPr>
          <p:cNvPr id="270" name="CustomShape 102"/>
          <p:cNvSpPr/>
          <p:nvPr/>
        </p:nvSpPr>
        <p:spPr>
          <a:xfrm>
            <a:off x="6248520" y="4876920"/>
            <a:ext cx="700560" cy="251640"/>
          </a:xfrm>
          <a:prstGeom prst="rect">
            <a:avLst/>
          </a:prstGeom>
          <a:solidFill>
            <a:srgbClr val="FFFFCC"/>
          </a:solidFill>
          <a:ln w="22320">
            <a:solidFill>
              <a:srgbClr val="FF0000"/>
            </a:solidFill>
            <a:miter/>
          </a:ln>
        </p:spPr>
        <p:style>
          <a:lnRef idx="0">
            <a:scrgbClr r="0" g="0" b="0"/>
          </a:lnRef>
          <a:fillRef idx="0">
            <a:scrgbClr r="0" g="0" b="0"/>
          </a:fillRef>
          <a:effectRef idx="0">
            <a:scrgbClr r="0" g="0" b="0"/>
          </a:effectRef>
          <a:fontRef idx="minor"/>
        </p:style>
      </p:sp>
      <p:sp>
        <p:nvSpPr>
          <p:cNvPr id="271" name="CustomShape 103"/>
          <p:cNvSpPr/>
          <p:nvPr/>
        </p:nvSpPr>
        <p:spPr>
          <a:xfrm>
            <a:off x="6400800" y="4876920"/>
            <a:ext cx="718920" cy="228240"/>
          </a:xfrm>
          <a:prstGeom prst="rect">
            <a:avLst/>
          </a:prstGeom>
          <a:noFill/>
          <a:ln w="9360">
            <a:noFill/>
          </a:ln>
        </p:spPr>
        <p:style>
          <a:lnRef idx="0">
            <a:scrgbClr r="0" g="0" b="0"/>
          </a:lnRef>
          <a:fillRef idx="0">
            <a:scrgbClr r="0" g="0" b="0"/>
          </a:fillRef>
          <a:effectRef idx="0">
            <a:scrgbClr r="0" g="0" b="0"/>
          </a:effectRef>
          <a:fontRef idx="minor"/>
        </p:style>
        <p:txBody>
          <a:bodyPr lIns="0" tIns="0" rIns="0" bIns="0"/>
          <a:lstStyle/>
          <a:p>
            <a:pPr>
              <a:lnSpc>
                <a:spcPct val="100000"/>
              </a:lnSpc>
            </a:pPr>
            <a:r>
              <a:rPr lang="en-US" sz="1500" b="1" strike="noStrike" spc="-1">
                <a:solidFill>
                  <a:srgbClr val="FF0000"/>
                </a:solidFill>
                <a:uFill>
                  <a:solidFill>
                    <a:srgbClr val="FFFFFF"/>
                  </a:solidFill>
                </a:uFill>
                <a:latin typeface="Arial"/>
                <a:ea typeface="DejaVu Sans"/>
              </a:rPr>
              <a:t>MCL  </a:t>
            </a:r>
            <a:endParaRPr/>
          </a:p>
        </p:txBody>
      </p:sp>
      <p:sp>
        <p:nvSpPr>
          <p:cNvPr id="272" name="CustomShape 104"/>
          <p:cNvSpPr/>
          <p:nvPr/>
        </p:nvSpPr>
        <p:spPr>
          <a:xfrm>
            <a:off x="5791320" y="5334120"/>
            <a:ext cx="792000" cy="251640"/>
          </a:xfrm>
          <a:prstGeom prst="rect">
            <a:avLst/>
          </a:prstGeom>
          <a:solidFill>
            <a:srgbClr val="FFFFCC"/>
          </a:solidFill>
          <a:ln w="22320">
            <a:solidFill>
              <a:srgbClr val="FF0000"/>
            </a:solidFill>
            <a:miter/>
          </a:ln>
        </p:spPr>
        <p:style>
          <a:lnRef idx="0">
            <a:scrgbClr r="0" g="0" b="0"/>
          </a:lnRef>
          <a:fillRef idx="0">
            <a:scrgbClr r="0" g="0" b="0"/>
          </a:fillRef>
          <a:effectRef idx="0">
            <a:scrgbClr r="0" g="0" b="0"/>
          </a:effectRef>
          <a:fontRef idx="minor"/>
        </p:style>
      </p:sp>
      <p:sp>
        <p:nvSpPr>
          <p:cNvPr id="273" name="CustomShape 105"/>
          <p:cNvSpPr/>
          <p:nvPr/>
        </p:nvSpPr>
        <p:spPr>
          <a:xfrm>
            <a:off x="5943600" y="5334120"/>
            <a:ext cx="1294560" cy="228240"/>
          </a:xfrm>
          <a:prstGeom prst="rect">
            <a:avLst/>
          </a:prstGeom>
          <a:noFill/>
          <a:ln w="9360">
            <a:noFill/>
          </a:ln>
        </p:spPr>
        <p:style>
          <a:lnRef idx="0">
            <a:scrgbClr r="0" g="0" b="0"/>
          </a:lnRef>
          <a:fillRef idx="0">
            <a:scrgbClr r="0" g="0" b="0"/>
          </a:fillRef>
          <a:effectRef idx="0">
            <a:scrgbClr r="0" g="0" b="0"/>
          </a:effectRef>
          <a:fontRef idx="minor"/>
        </p:style>
        <p:txBody>
          <a:bodyPr lIns="0" tIns="0" rIns="0" bIns="0"/>
          <a:lstStyle/>
          <a:p>
            <a:pPr>
              <a:lnSpc>
                <a:spcPct val="100000"/>
              </a:lnSpc>
            </a:pPr>
            <a:r>
              <a:rPr lang="en-US" sz="1500" b="1" strike="noStrike" spc="-1">
                <a:solidFill>
                  <a:srgbClr val="FF0000"/>
                </a:solidFill>
                <a:uFill>
                  <a:solidFill>
                    <a:srgbClr val="FFFFFF"/>
                  </a:solidFill>
                </a:uFill>
                <a:latin typeface="Arial"/>
                <a:ea typeface="DejaVu Sans"/>
              </a:rPr>
              <a:t>SECL </a:t>
            </a:r>
            <a:endParaRPr/>
          </a:p>
        </p:txBody>
      </p:sp>
      <p:sp>
        <p:nvSpPr>
          <p:cNvPr id="274" name="CustomShape 106"/>
          <p:cNvSpPr/>
          <p:nvPr/>
        </p:nvSpPr>
        <p:spPr>
          <a:xfrm>
            <a:off x="7391520" y="3259080"/>
            <a:ext cx="1114560" cy="550080"/>
          </a:xfrm>
          <a:prstGeom prst="rect">
            <a:avLst/>
          </a:prstGeom>
          <a:solidFill>
            <a:srgbClr val="FFFFCC"/>
          </a:solidFill>
          <a:ln w="22320">
            <a:solidFill>
              <a:srgbClr val="FF0000"/>
            </a:solidFill>
            <a:miter/>
          </a:ln>
        </p:spPr>
        <p:style>
          <a:lnRef idx="0">
            <a:scrgbClr r="0" g="0" b="0"/>
          </a:lnRef>
          <a:fillRef idx="0">
            <a:scrgbClr r="0" g="0" b="0"/>
          </a:fillRef>
          <a:effectRef idx="0">
            <a:scrgbClr r="0" g="0" b="0"/>
          </a:effectRef>
          <a:fontRef idx="minor"/>
        </p:style>
      </p:sp>
      <p:sp>
        <p:nvSpPr>
          <p:cNvPr id="275" name="CustomShape 107"/>
          <p:cNvSpPr/>
          <p:nvPr/>
        </p:nvSpPr>
        <p:spPr>
          <a:xfrm>
            <a:off x="7455600" y="3243240"/>
            <a:ext cx="906120" cy="289440"/>
          </a:xfrm>
          <a:prstGeom prst="rect">
            <a:avLst/>
          </a:prstGeom>
          <a:noFill/>
          <a:ln w="9360">
            <a:noFill/>
          </a:ln>
        </p:spPr>
        <p:style>
          <a:lnRef idx="0">
            <a:scrgbClr r="0" g="0" b="0"/>
          </a:lnRef>
          <a:fillRef idx="0">
            <a:scrgbClr r="0" g="0" b="0"/>
          </a:fillRef>
          <a:effectRef idx="0">
            <a:scrgbClr r="0" g="0" b="0"/>
          </a:effectRef>
          <a:fontRef idx="minor"/>
        </p:style>
        <p:txBody>
          <a:bodyPr wrap="none" lIns="0" tIns="0" rIns="0" bIns="0"/>
          <a:lstStyle/>
          <a:p>
            <a:pPr>
              <a:lnSpc>
                <a:spcPct val="100000"/>
              </a:lnSpc>
            </a:pPr>
            <a:r>
              <a:rPr lang="en-US" sz="1900" b="1" strike="noStrike" spc="-1">
                <a:solidFill>
                  <a:srgbClr val="FF0000"/>
                </a:solidFill>
                <a:uFill>
                  <a:solidFill>
                    <a:srgbClr val="FFFFFF"/>
                  </a:solidFill>
                </a:uFill>
                <a:latin typeface="Arial"/>
                <a:ea typeface="DejaVu Sans"/>
              </a:rPr>
              <a:t>CIL Hq. </a:t>
            </a:r>
            <a:endParaRPr/>
          </a:p>
        </p:txBody>
      </p:sp>
      <p:sp>
        <p:nvSpPr>
          <p:cNvPr id="276" name="CustomShape 108"/>
          <p:cNvSpPr/>
          <p:nvPr/>
        </p:nvSpPr>
        <p:spPr>
          <a:xfrm>
            <a:off x="7554600" y="3521160"/>
            <a:ext cx="831240" cy="213120"/>
          </a:xfrm>
          <a:prstGeom prst="rect">
            <a:avLst/>
          </a:prstGeom>
          <a:noFill/>
          <a:ln w="9360">
            <a:noFill/>
          </a:ln>
        </p:spPr>
        <p:style>
          <a:lnRef idx="0">
            <a:scrgbClr r="0" g="0" b="0"/>
          </a:lnRef>
          <a:fillRef idx="0">
            <a:scrgbClr r="0" g="0" b="0"/>
          </a:fillRef>
          <a:effectRef idx="0">
            <a:scrgbClr r="0" g="0" b="0"/>
          </a:effectRef>
          <a:fontRef idx="minor"/>
        </p:style>
        <p:txBody>
          <a:bodyPr wrap="none" lIns="0" tIns="0" rIns="0" bIns="0"/>
          <a:lstStyle/>
          <a:p>
            <a:pPr>
              <a:lnSpc>
                <a:spcPct val="100000"/>
              </a:lnSpc>
            </a:pPr>
            <a:r>
              <a:rPr lang="en-US" sz="1400" b="1" strike="noStrike" spc="-1">
                <a:solidFill>
                  <a:srgbClr val="FF0000"/>
                </a:solidFill>
                <a:uFill>
                  <a:solidFill>
                    <a:srgbClr val="FFFFFF"/>
                  </a:solidFill>
                </a:uFill>
                <a:latin typeface="Arial"/>
                <a:ea typeface="DejaVu Sans"/>
              </a:rPr>
              <a:t>KOLKATA</a:t>
            </a:r>
            <a:endParaRPr/>
          </a:p>
        </p:txBody>
      </p:sp>
      <p:sp>
        <p:nvSpPr>
          <p:cNvPr id="277" name="Line 109"/>
          <p:cNvSpPr/>
          <p:nvPr/>
        </p:nvSpPr>
        <p:spPr>
          <a:xfrm>
            <a:off x="4190760" y="5943600"/>
            <a:ext cx="1559160" cy="45360"/>
          </a:xfrm>
          <a:prstGeom prst="line">
            <a:avLst/>
          </a:prstGeom>
          <a:ln w="22320">
            <a:solidFill>
              <a:srgbClr val="000000"/>
            </a:solidFill>
            <a:round/>
          </a:ln>
        </p:spPr>
        <p:style>
          <a:lnRef idx="0">
            <a:scrgbClr r="0" g="0" b="0"/>
          </a:lnRef>
          <a:fillRef idx="0">
            <a:scrgbClr r="0" g="0" b="0"/>
          </a:fillRef>
          <a:effectRef idx="0">
            <a:scrgbClr r="0" g="0" b="0"/>
          </a:effectRef>
          <a:fontRef idx="minor"/>
        </p:style>
      </p:sp>
      <p:sp>
        <p:nvSpPr>
          <p:cNvPr id="278" name="Line 110"/>
          <p:cNvSpPr/>
          <p:nvPr/>
        </p:nvSpPr>
        <p:spPr>
          <a:xfrm flipH="1">
            <a:off x="4419360" y="1828800"/>
            <a:ext cx="685800" cy="1371600"/>
          </a:xfrm>
          <a:prstGeom prst="line">
            <a:avLst/>
          </a:prstGeom>
          <a:ln w="22320">
            <a:solidFill>
              <a:srgbClr val="000000"/>
            </a:solidFill>
            <a:round/>
          </a:ln>
        </p:spPr>
        <p:style>
          <a:lnRef idx="0">
            <a:scrgbClr r="0" g="0" b="0"/>
          </a:lnRef>
          <a:fillRef idx="0">
            <a:scrgbClr r="0" g="0" b="0"/>
          </a:fillRef>
          <a:effectRef idx="0">
            <a:scrgbClr r="0" g="0" b="0"/>
          </a:effectRef>
          <a:fontRef idx="minor"/>
        </p:style>
      </p:sp>
      <p:sp>
        <p:nvSpPr>
          <p:cNvPr id="279" name="CustomShape 111"/>
          <p:cNvSpPr/>
          <p:nvPr/>
        </p:nvSpPr>
        <p:spPr>
          <a:xfrm>
            <a:off x="4785120" y="1524240"/>
            <a:ext cx="609480" cy="304200"/>
          </a:xfrm>
          <a:prstGeom prst="rect">
            <a:avLst/>
          </a:prstGeom>
          <a:solidFill>
            <a:srgbClr val="FFFFCC"/>
          </a:solidFill>
          <a:ln w="22320">
            <a:solidFill>
              <a:srgbClr val="FF0000"/>
            </a:solidFill>
            <a:miter/>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1400" b="1" strike="noStrike" spc="-1">
                <a:solidFill>
                  <a:srgbClr val="FF0000"/>
                </a:solidFill>
                <a:uFill>
                  <a:solidFill>
                    <a:srgbClr val="FFFFFF"/>
                  </a:solidFill>
                </a:uFill>
                <a:latin typeface="Arial"/>
                <a:ea typeface="DejaVu Sans"/>
              </a:rPr>
              <a:t>NCL</a:t>
            </a:r>
            <a:endParaRPr/>
          </a:p>
        </p:txBody>
      </p:sp>
      <p:pic>
        <p:nvPicPr>
          <p:cNvPr id="280" name="Picture 1"/>
          <p:cNvPicPr/>
          <p:nvPr/>
        </p:nvPicPr>
        <p:blipFill>
          <a:blip r:embed="rId3"/>
          <a:stretch/>
        </p:blipFill>
        <p:spPr>
          <a:xfrm>
            <a:off x="8321040" y="5845680"/>
            <a:ext cx="780840" cy="1012320"/>
          </a:xfrm>
          <a:prstGeom prst="rect">
            <a:avLst/>
          </a:prstGeom>
          <a:ln>
            <a:noFill/>
          </a:ln>
        </p:spPr>
      </p:pic>
      <p:sp>
        <p:nvSpPr>
          <p:cNvPr id="281" name="CustomShape 112"/>
          <p:cNvSpPr/>
          <p:nvPr/>
        </p:nvSpPr>
        <p:spPr>
          <a:xfrm>
            <a:off x="822960" y="78480"/>
            <a:ext cx="8320680" cy="652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2600" b="1" strike="noStrike" spc="-1">
                <a:solidFill>
                  <a:srgbClr val="FFFFFF"/>
                </a:solidFill>
                <a:uFill>
                  <a:solidFill>
                    <a:srgbClr val="FFFFFF"/>
                  </a:solidFill>
                </a:uFill>
                <a:latin typeface="Tahoma"/>
              </a:rPr>
              <a:t>COAL INDIA LIMITED : Geographic position</a:t>
            </a:r>
            <a:endParaRPr/>
          </a:p>
        </p:txBody>
      </p:sp>
      <p:sp>
        <p:nvSpPr>
          <p:cNvPr id="282" name="CustomShape 113"/>
          <p:cNvSpPr/>
          <p:nvPr/>
        </p:nvSpPr>
        <p:spPr>
          <a:xfrm>
            <a:off x="7498080" y="5845680"/>
            <a:ext cx="822960" cy="1005840"/>
          </a:xfrm>
          <a:prstGeom prst="rect">
            <a:avLst/>
          </a:prstGeom>
          <a:solidFill>
            <a:srgbClr val="FFFFFF"/>
          </a:solidFill>
          <a:ln>
            <a:solidFill>
              <a:srgbClr val="CCCCCC"/>
            </a:solidFill>
          </a:ln>
        </p:spPr>
        <p:style>
          <a:lnRef idx="0">
            <a:scrgbClr r="0" g="0" b="0"/>
          </a:lnRef>
          <a:fillRef idx="0">
            <a:scrgbClr r="0" g="0" b="0"/>
          </a:fillRef>
          <a:effectRef idx="0">
            <a:scrgbClr r="0" g="0" b="0"/>
          </a:effectRef>
          <a:fontRef idx="minor"/>
        </p:style>
      </p:sp>
    </p:spTree>
  </p:cSld>
  <p:clrMapOvr>
    <a:masterClrMapping/>
  </p:clrMapOvr>
  <p:transition>
    <p:fade/>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 name="CustomShape 1"/>
          <p:cNvSpPr/>
          <p:nvPr/>
        </p:nvSpPr>
        <p:spPr>
          <a:xfrm>
            <a:off x="990720" y="466560"/>
            <a:ext cx="8084520" cy="4557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2400" b="1" strike="noStrike" spc="-1">
                <a:solidFill>
                  <a:srgbClr val="FFFFFF"/>
                </a:solidFill>
                <a:uFill>
                  <a:solidFill>
                    <a:srgbClr val="FFFFFF"/>
                  </a:solidFill>
                </a:uFill>
                <a:latin typeface="Arial"/>
                <a:ea typeface="DejaVu Sans"/>
              </a:rPr>
              <a:t>UNDERGROUND MINE MECHANISATION</a:t>
            </a:r>
            <a:endParaRPr/>
          </a:p>
        </p:txBody>
      </p:sp>
      <p:sp>
        <p:nvSpPr>
          <p:cNvPr id="284" name="CustomShape 2"/>
          <p:cNvSpPr/>
          <p:nvPr/>
        </p:nvSpPr>
        <p:spPr>
          <a:xfrm>
            <a:off x="0" y="1666800"/>
            <a:ext cx="8884440" cy="4020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285840" indent="-285120" algn="just">
              <a:lnSpc>
                <a:spcPct val="100000"/>
              </a:lnSpc>
              <a:buClr>
                <a:srgbClr val="111987"/>
              </a:buClr>
              <a:buFont typeface="Wingdings" charset="2"/>
              <a:buChar char=""/>
            </a:pPr>
            <a:r>
              <a:rPr lang="en-US" sz="1900" strike="noStrike" spc="-1">
                <a:solidFill>
                  <a:srgbClr val="000000"/>
                </a:solidFill>
                <a:uFill>
                  <a:solidFill>
                    <a:srgbClr val="FFFFFF"/>
                  </a:solidFill>
                </a:uFill>
                <a:latin typeface="Arial"/>
                <a:ea typeface="DejaVu Sans"/>
              </a:rPr>
              <a:t>Based on the geological conditions priority is being given for adoption of </a:t>
            </a:r>
            <a:r>
              <a:rPr lang="en-US" sz="1900" b="1" strike="noStrike" spc="-1">
                <a:solidFill>
                  <a:srgbClr val="000000"/>
                </a:solidFill>
                <a:uFill>
                  <a:solidFill>
                    <a:srgbClr val="FFFFFF"/>
                  </a:solidFill>
                </a:uFill>
                <a:latin typeface="Arial"/>
                <a:ea typeface="DejaVu Sans"/>
              </a:rPr>
              <a:t>Long-wall Technology </a:t>
            </a:r>
            <a:r>
              <a:rPr lang="en-US" sz="1900" strike="noStrike" spc="-1">
                <a:solidFill>
                  <a:srgbClr val="000000"/>
                </a:solidFill>
                <a:uFill>
                  <a:solidFill>
                    <a:srgbClr val="FFFFFF"/>
                  </a:solidFill>
                </a:uFill>
                <a:latin typeface="Arial"/>
                <a:ea typeface="DejaVu Sans"/>
              </a:rPr>
              <a:t>or</a:t>
            </a:r>
            <a:r>
              <a:rPr lang="en-US" sz="1900" b="1" strike="noStrike" spc="-1">
                <a:solidFill>
                  <a:srgbClr val="000000"/>
                </a:solidFill>
                <a:uFill>
                  <a:solidFill>
                    <a:srgbClr val="FFFFFF"/>
                  </a:solidFill>
                </a:uFill>
                <a:latin typeface="Arial"/>
                <a:ea typeface="DejaVu Sans"/>
              </a:rPr>
              <a:t> </a:t>
            </a:r>
            <a:r>
              <a:rPr lang="en-US" sz="1900" strike="noStrike" spc="-1">
                <a:solidFill>
                  <a:srgbClr val="000000"/>
                </a:solidFill>
                <a:uFill>
                  <a:solidFill>
                    <a:srgbClr val="FFFFFF"/>
                  </a:solidFill>
                </a:uFill>
                <a:latin typeface="Arial"/>
                <a:ea typeface="DejaVu Sans"/>
              </a:rPr>
              <a:t>deployment of </a:t>
            </a:r>
            <a:r>
              <a:rPr lang="en-US" sz="1900" b="1" strike="noStrike" spc="-1">
                <a:solidFill>
                  <a:srgbClr val="000000"/>
                </a:solidFill>
                <a:uFill>
                  <a:solidFill>
                    <a:srgbClr val="FFFFFF"/>
                  </a:solidFill>
                </a:uFill>
                <a:latin typeface="Arial"/>
                <a:ea typeface="DejaVu Sans"/>
              </a:rPr>
              <a:t>Continuous Miners</a:t>
            </a:r>
            <a:r>
              <a:rPr lang="en-US" sz="1900" strike="noStrike" spc="-1">
                <a:solidFill>
                  <a:srgbClr val="000000"/>
                </a:solidFill>
                <a:uFill>
                  <a:solidFill>
                    <a:srgbClr val="FFFFFF"/>
                  </a:solidFill>
                </a:uFill>
                <a:latin typeface="Arial"/>
                <a:ea typeface="DejaVu Sans"/>
              </a:rPr>
              <a:t>.</a:t>
            </a:r>
            <a:endParaRPr/>
          </a:p>
          <a:p>
            <a:pPr marL="285840" indent="-285120" algn="just">
              <a:lnSpc>
                <a:spcPct val="100000"/>
              </a:lnSpc>
              <a:buClr>
                <a:srgbClr val="111987"/>
              </a:buClr>
              <a:buFont typeface="Wingdings" charset="2"/>
              <a:buChar char=""/>
            </a:pPr>
            <a:r>
              <a:rPr lang="en-US" sz="1900" strike="noStrike" spc="-1">
                <a:solidFill>
                  <a:srgbClr val="000000"/>
                </a:solidFill>
                <a:uFill>
                  <a:solidFill>
                    <a:srgbClr val="FFFFFF"/>
                  </a:solidFill>
                </a:uFill>
                <a:latin typeface="Arial"/>
                <a:ea typeface="DejaVu Sans"/>
              </a:rPr>
              <a:t>Efforts are also being made to identify suitable prospective sites for application of </a:t>
            </a:r>
            <a:r>
              <a:rPr lang="en-US" sz="1900" b="1" strike="noStrike" spc="-1">
                <a:solidFill>
                  <a:srgbClr val="000000"/>
                </a:solidFill>
                <a:uFill>
                  <a:solidFill>
                    <a:srgbClr val="FFFFFF"/>
                  </a:solidFill>
                </a:uFill>
                <a:latin typeface="Arial"/>
                <a:ea typeface="DejaVu Sans"/>
              </a:rPr>
              <a:t>High-wall Mining</a:t>
            </a:r>
            <a:r>
              <a:rPr lang="en-US" sz="1900" strike="noStrike" spc="-1">
                <a:solidFill>
                  <a:srgbClr val="000000"/>
                </a:solidFill>
                <a:uFill>
                  <a:solidFill>
                    <a:srgbClr val="FFFFFF"/>
                  </a:solidFill>
                </a:uFill>
                <a:latin typeface="Arial"/>
                <a:ea typeface="DejaVu Sans"/>
              </a:rPr>
              <a:t> which is a mining method to extract coal from an exposed coal seam at the terminating line of an opencast mine or in virgin properties which are neither amenable to opencast nor underground mining exclusively.. </a:t>
            </a:r>
            <a:endParaRPr/>
          </a:p>
          <a:p>
            <a:pPr marL="285840" indent="-285120" algn="just">
              <a:lnSpc>
                <a:spcPct val="100000"/>
              </a:lnSpc>
              <a:buClr>
                <a:srgbClr val="111987"/>
              </a:buClr>
              <a:buFont typeface="Wingdings" charset="2"/>
              <a:buChar char=""/>
            </a:pPr>
            <a:r>
              <a:rPr lang="en-US" sz="1900" b="1" strike="noStrike" spc="-1">
                <a:solidFill>
                  <a:srgbClr val="000000"/>
                </a:solidFill>
                <a:uFill>
                  <a:solidFill>
                    <a:srgbClr val="FFFFFF"/>
                  </a:solidFill>
                </a:uFill>
                <a:latin typeface="Arial"/>
                <a:ea typeface="DejaVu Sans"/>
              </a:rPr>
              <a:t>SDL (Side Discharge Loader)</a:t>
            </a:r>
            <a:r>
              <a:rPr lang="en-US" sz="1900" strike="noStrike" spc="-1">
                <a:solidFill>
                  <a:srgbClr val="000000"/>
                </a:solidFill>
                <a:uFill>
                  <a:solidFill>
                    <a:srgbClr val="FFFFFF"/>
                  </a:solidFill>
                </a:uFill>
                <a:latin typeface="Arial"/>
                <a:ea typeface="DejaVu Sans"/>
              </a:rPr>
              <a:t>/ </a:t>
            </a:r>
            <a:r>
              <a:rPr lang="en-US" sz="1900" b="1" strike="noStrike" spc="-1">
                <a:solidFill>
                  <a:srgbClr val="000000"/>
                </a:solidFill>
                <a:uFill>
                  <a:solidFill>
                    <a:srgbClr val="FFFFFF"/>
                  </a:solidFill>
                </a:uFill>
                <a:latin typeface="Arial"/>
                <a:ea typeface="DejaVu Sans"/>
              </a:rPr>
              <a:t>LHD (Load Haul Dumper)</a:t>
            </a:r>
            <a:r>
              <a:rPr lang="en-US" sz="1900" strike="noStrike" spc="-1">
                <a:solidFill>
                  <a:srgbClr val="000000"/>
                </a:solidFill>
                <a:uFill>
                  <a:solidFill>
                    <a:srgbClr val="FFFFFF"/>
                  </a:solidFill>
                </a:uFill>
                <a:latin typeface="Arial"/>
                <a:ea typeface="DejaVu Sans"/>
              </a:rPr>
              <a:t> as loading machines were introduced in underground mines replacing manual basket loading since early eighties. </a:t>
            </a:r>
            <a:r>
              <a:rPr lang="en-US" sz="1900" b="1" strike="noStrike" spc="-1">
                <a:solidFill>
                  <a:srgbClr val="000000"/>
                </a:solidFill>
                <a:uFill>
                  <a:solidFill>
                    <a:srgbClr val="FFFFFF"/>
                  </a:solidFill>
                </a:uFill>
                <a:latin typeface="Arial"/>
                <a:ea typeface="DejaVu Sans"/>
              </a:rPr>
              <a:t>UDMs (Universal Drill Machines)</a:t>
            </a:r>
            <a:r>
              <a:rPr lang="en-US" sz="1900" strike="noStrike" spc="-1">
                <a:solidFill>
                  <a:srgbClr val="000000"/>
                </a:solidFill>
                <a:uFill>
                  <a:solidFill>
                    <a:srgbClr val="FFFFFF"/>
                  </a:solidFill>
                </a:uFill>
                <a:latin typeface="Arial"/>
                <a:ea typeface="DejaVu Sans"/>
              </a:rPr>
              <a:t> were also introduced in conjunction with SDLs/LHDs for face blasting and roof bolting. </a:t>
            </a:r>
            <a:endParaRPr/>
          </a:p>
          <a:p>
            <a:pPr marL="285840" indent="-285120" algn="just">
              <a:lnSpc>
                <a:spcPct val="100000"/>
              </a:lnSpc>
              <a:buClr>
                <a:srgbClr val="111987"/>
              </a:buClr>
              <a:buFont typeface="Wingdings" charset="2"/>
              <a:buChar char=""/>
            </a:pPr>
            <a:r>
              <a:rPr lang="en-US" sz="1900" strike="noStrike" spc="-1">
                <a:solidFill>
                  <a:srgbClr val="000000"/>
                </a:solidFill>
                <a:uFill>
                  <a:solidFill>
                    <a:srgbClr val="FFFFFF"/>
                  </a:solidFill>
                </a:uFill>
                <a:latin typeface="Arial"/>
                <a:ea typeface="DejaVu Sans"/>
              </a:rPr>
              <a:t>The population of SDL/ LHD is envisaged to increase from the current level of </a:t>
            </a:r>
            <a:r>
              <a:rPr lang="en-US" sz="1900" b="1" strike="noStrike" spc="-1">
                <a:solidFill>
                  <a:srgbClr val="000000"/>
                </a:solidFill>
                <a:uFill>
                  <a:solidFill>
                    <a:srgbClr val="FFFFFF"/>
                  </a:solidFill>
                </a:uFill>
                <a:latin typeface="Arial"/>
                <a:ea typeface="DejaVu Sans"/>
              </a:rPr>
              <a:t>1000 </a:t>
            </a:r>
            <a:r>
              <a:rPr lang="en-US" sz="1900" strike="noStrike" spc="-1">
                <a:solidFill>
                  <a:srgbClr val="000000"/>
                </a:solidFill>
                <a:uFill>
                  <a:solidFill>
                    <a:srgbClr val="FFFFFF"/>
                  </a:solidFill>
                </a:uFill>
                <a:latin typeface="Arial"/>
                <a:ea typeface="DejaVu Sans"/>
              </a:rPr>
              <a:t>nos. to </a:t>
            </a:r>
            <a:r>
              <a:rPr lang="en-US" sz="1900" b="1" strike="noStrike" spc="-1">
                <a:solidFill>
                  <a:srgbClr val="000000"/>
                </a:solidFill>
                <a:uFill>
                  <a:solidFill>
                    <a:srgbClr val="FFFFFF"/>
                  </a:solidFill>
                </a:uFill>
                <a:latin typeface="Arial"/>
                <a:ea typeface="DejaVu Sans"/>
              </a:rPr>
              <a:t>1500</a:t>
            </a:r>
            <a:r>
              <a:rPr lang="en-US" sz="1900" strike="noStrike" spc="-1">
                <a:solidFill>
                  <a:srgbClr val="000000"/>
                </a:solidFill>
                <a:uFill>
                  <a:solidFill>
                    <a:srgbClr val="FFFFFF"/>
                  </a:solidFill>
                </a:uFill>
                <a:latin typeface="Arial"/>
                <a:ea typeface="DejaVu Sans"/>
              </a:rPr>
              <a:t> nos in the mines of CIL during the </a:t>
            </a:r>
            <a:r>
              <a:rPr lang="en-US" sz="1900" b="1" strike="noStrike" spc="-1">
                <a:solidFill>
                  <a:srgbClr val="000000"/>
                </a:solidFill>
                <a:uFill>
                  <a:solidFill>
                    <a:srgbClr val="FFFFFF"/>
                  </a:solidFill>
                </a:uFill>
                <a:latin typeface="Arial"/>
                <a:ea typeface="DejaVu Sans"/>
              </a:rPr>
              <a:t>XII Plan</a:t>
            </a:r>
            <a:r>
              <a:rPr lang="en-US" sz="1900" strike="noStrike" spc="-1">
                <a:solidFill>
                  <a:srgbClr val="000000"/>
                </a:solidFill>
                <a:uFill>
                  <a:solidFill>
                    <a:srgbClr val="FFFFFF"/>
                  </a:solidFill>
                </a:uFill>
                <a:latin typeface="Arial"/>
                <a:ea typeface="DejaVu Sans"/>
              </a:rPr>
              <a:t>. </a:t>
            </a:r>
            <a:endParaRPr/>
          </a:p>
        </p:txBody>
      </p:sp>
      <p:sp>
        <p:nvSpPr>
          <p:cNvPr id="285" name="CustomShape 3"/>
          <p:cNvSpPr/>
          <p:nvPr/>
        </p:nvSpPr>
        <p:spPr>
          <a:xfrm>
            <a:off x="7589520" y="5852160"/>
            <a:ext cx="822960" cy="1005840"/>
          </a:xfrm>
          <a:prstGeom prst="rect">
            <a:avLst/>
          </a:prstGeom>
          <a:solidFill>
            <a:srgbClr val="FFFFFF"/>
          </a:solidFill>
          <a:ln>
            <a:solidFill>
              <a:srgbClr val="CCCCCC"/>
            </a:solidFill>
          </a:ln>
        </p:spPr>
        <p:style>
          <a:lnRef idx="0">
            <a:scrgbClr r="0" g="0" b="0"/>
          </a:lnRef>
          <a:fillRef idx="0">
            <a:scrgbClr r="0" g="0" b="0"/>
          </a:fillRef>
          <a:effectRef idx="0">
            <a:scrgbClr r="0" g="0" b="0"/>
          </a:effectRef>
          <a:fontRef idx="minor"/>
        </p:style>
      </p:sp>
    </p:spTree>
  </p:cSld>
  <p:clrMapOvr>
    <a:masterClrMapping/>
  </p:clrMapOvr>
  <p:transition>
    <p:fade/>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 name="CustomShape 1"/>
          <p:cNvSpPr/>
          <p:nvPr/>
        </p:nvSpPr>
        <p:spPr>
          <a:xfrm>
            <a:off x="876240" y="457200"/>
            <a:ext cx="8084520" cy="4557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2400" b="1" strike="noStrike" spc="-1">
                <a:solidFill>
                  <a:srgbClr val="FFFFFF"/>
                </a:solidFill>
                <a:uFill>
                  <a:solidFill>
                    <a:srgbClr val="FFFFFF"/>
                  </a:solidFill>
                </a:uFill>
                <a:latin typeface="Arial"/>
                <a:ea typeface="DejaVu Sans"/>
              </a:rPr>
              <a:t>UNDERGROUND MINE MECHANISATION (Contd.)</a:t>
            </a:r>
            <a:endParaRPr/>
          </a:p>
        </p:txBody>
      </p:sp>
      <p:sp>
        <p:nvSpPr>
          <p:cNvPr id="287" name="CustomShape 2"/>
          <p:cNvSpPr/>
          <p:nvPr/>
        </p:nvSpPr>
        <p:spPr>
          <a:xfrm>
            <a:off x="228600" y="3378240"/>
            <a:ext cx="8649720" cy="576720"/>
          </a:xfrm>
          <a:prstGeom prst="rect">
            <a:avLst/>
          </a:prstGeom>
          <a:noFill/>
          <a:ln>
            <a:noFill/>
          </a:ln>
        </p:spPr>
        <p:style>
          <a:lnRef idx="0">
            <a:scrgbClr r="0" g="0" b="0"/>
          </a:lnRef>
          <a:fillRef idx="0">
            <a:scrgbClr r="0" g="0" b="0"/>
          </a:fillRef>
          <a:effectRef idx="0">
            <a:scrgbClr r="0" g="0" b="0"/>
          </a:effectRef>
          <a:fontRef idx="minor"/>
        </p:style>
      </p:sp>
      <p:graphicFrame>
        <p:nvGraphicFramePr>
          <p:cNvPr id="288" name="Table 3"/>
          <p:cNvGraphicFramePr/>
          <p:nvPr/>
        </p:nvGraphicFramePr>
        <p:xfrm>
          <a:off x="109800" y="2338560"/>
          <a:ext cx="8864280" cy="3291840"/>
        </p:xfrm>
        <a:graphic>
          <a:graphicData uri="http://schemas.openxmlformats.org/drawingml/2006/table">
            <a:tbl>
              <a:tblPr/>
              <a:tblGrid>
                <a:gridCol w="1157040"/>
                <a:gridCol w="1309680"/>
                <a:gridCol w="6397560"/>
              </a:tblGrid>
              <a:tr h="426600">
                <a:tc>
                  <a:txBody>
                    <a:bodyPr/>
                    <a:lstStyle/>
                    <a:p>
                      <a:pPr algn="ctr">
                        <a:lnSpc>
                          <a:spcPct val="100000"/>
                        </a:lnSpc>
                      </a:pPr>
                      <a:r>
                        <a:rPr lang="en-US" sz="1400" strike="noStrike" spc="-1">
                          <a:solidFill>
                            <a:srgbClr val="000000"/>
                          </a:solidFill>
                          <a:uFill>
                            <a:solidFill>
                              <a:srgbClr val="FFFFFF"/>
                            </a:solidFill>
                          </a:uFill>
                          <a:latin typeface="Arial"/>
                        </a:rPr>
                        <a:t>Comp</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gn="ctr">
                        <a:lnSpc>
                          <a:spcPct val="100000"/>
                        </a:lnSpc>
                      </a:pPr>
                      <a:r>
                        <a:rPr lang="en-US" sz="1400" strike="noStrike" spc="-1">
                          <a:solidFill>
                            <a:srgbClr val="000000"/>
                          </a:solidFill>
                          <a:uFill>
                            <a:solidFill>
                              <a:srgbClr val="FFFFFF"/>
                            </a:solidFill>
                          </a:uFill>
                          <a:latin typeface="Arial"/>
                        </a:rPr>
                        <a:t>No of Mines (CMs)</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gn="ctr">
                        <a:lnSpc>
                          <a:spcPct val="100000"/>
                        </a:lnSpc>
                      </a:pPr>
                      <a:r>
                        <a:rPr lang="en-US" sz="1400" strike="noStrike" spc="-1">
                          <a:solidFill>
                            <a:srgbClr val="000000"/>
                          </a:solidFill>
                          <a:uFill>
                            <a:solidFill>
                              <a:srgbClr val="FFFFFF"/>
                            </a:solidFill>
                          </a:uFill>
                          <a:latin typeface="Arial"/>
                        </a:rPr>
                        <a:t>Name of Mines (Capacity, Mty)</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tr>
              <a:tr h="213480">
                <a:tc>
                  <a:txBody>
                    <a:bodyPr/>
                    <a:lstStyle/>
                    <a:p>
                      <a:pPr algn="ctr">
                        <a:lnSpc>
                          <a:spcPct val="100000"/>
                        </a:lnSpc>
                      </a:pPr>
                      <a:r>
                        <a:rPr lang="en-US" sz="1400" strike="noStrike" spc="-1">
                          <a:solidFill>
                            <a:srgbClr val="000000"/>
                          </a:solidFill>
                          <a:uFill>
                            <a:solidFill>
                              <a:srgbClr val="FFFFFF"/>
                            </a:solidFill>
                          </a:uFill>
                          <a:latin typeface="Arial"/>
                        </a:rPr>
                        <a:t>ECL</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gn="ctr">
                        <a:lnSpc>
                          <a:spcPct val="100000"/>
                        </a:lnSpc>
                      </a:pPr>
                      <a:r>
                        <a:rPr lang="en-US" sz="1400" strike="noStrike" spc="-1">
                          <a:solidFill>
                            <a:srgbClr val="000000"/>
                          </a:solidFill>
                          <a:uFill>
                            <a:solidFill>
                              <a:srgbClr val="FFFFFF"/>
                            </a:solidFill>
                          </a:uFill>
                          <a:latin typeface="Arial"/>
                        </a:rPr>
                        <a:t>2 (3)</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gn="just">
                        <a:lnSpc>
                          <a:spcPct val="100000"/>
                        </a:lnSpc>
                      </a:pPr>
                      <a:r>
                        <a:rPr lang="en-US" sz="1400" strike="noStrike" spc="-1">
                          <a:solidFill>
                            <a:srgbClr val="000000"/>
                          </a:solidFill>
                          <a:uFill>
                            <a:solidFill>
                              <a:srgbClr val="FFFFFF"/>
                            </a:solidFill>
                          </a:uFill>
                          <a:latin typeface="Arial"/>
                        </a:rPr>
                        <a:t>Kumardih B (1.02 – 2CMs); Kottadih (0.51-1CM)</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tr>
              <a:tr h="213480">
                <a:tc>
                  <a:txBody>
                    <a:bodyPr/>
                    <a:lstStyle/>
                    <a:p>
                      <a:pPr algn="ctr">
                        <a:lnSpc>
                          <a:spcPct val="100000"/>
                        </a:lnSpc>
                      </a:pPr>
                      <a:r>
                        <a:rPr lang="en-US" sz="1400" strike="noStrike" spc="-1">
                          <a:solidFill>
                            <a:srgbClr val="000000"/>
                          </a:solidFill>
                          <a:uFill>
                            <a:solidFill>
                              <a:srgbClr val="FFFFFF"/>
                            </a:solidFill>
                          </a:uFill>
                          <a:latin typeface="Arial"/>
                        </a:rPr>
                        <a:t>BCCL</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gn="ctr">
                        <a:lnSpc>
                          <a:spcPct val="100000"/>
                        </a:lnSpc>
                      </a:pPr>
                      <a:r>
                        <a:rPr lang="en-US" sz="1400" strike="noStrike" spc="-1">
                          <a:solidFill>
                            <a:srgbClr val="000000"/>
                          </a:solidFill>
                          <a:uFill>
                            <a:solidFill>
                              <a:srgbClr val="FFFFFF"/>
                            </a:solidFill>
                          </a:uFill>
                          <a:latin typeface="Arial"/>
                        </a:rPr>
                        <a:t>1 (1)</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gn="just">
                        <a:lnSpc>
                          <a:spcPct val="100000"/>
                        </a:lnSpc>
                      </a:pPr>
                      <a:r>
                        <a:rPr lang="en-US" sz="1400" strike="noStrike" spc="-1">
                          <a:solidFill>
                            <a:srgbClr val="000000"/>
                          </a:solidFill>
                          <a:uFill>
                            <a:solidFill>
                              <a:srgbClr val="FFFFFF"/>
                            </a:solidFill>
                          </a:uFill>
                          <a:latin typeface="Arial"/>
                        </a:rPr>
                        <a:t>Block-II(0.45-1CM)</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tr>
              <a:tr h="426600">
                <a:tc>
                  <a:txBody>
                    <a:bodyPr/>
                    <a:lstStyle/>
                    <a:p>
                      <a:pPr algn="ctr">
                        <a:lnSpc>
                          <a:spcPct val="100000"/>
                        </a:lnSpc>
                      </a:pPr>
                      <a:r>
                        <a:rPr lang="en-US" sz="1400" strike="noStrike" spc="-1">
                          <a:solidFill>
                            <a:srgbClr val="000000"/>
                          </a:solidFill>
                          <a:uFill>
                            <a:solidFill>
                              <a:srgbClr val="FFFFFF"/>
                            </a:solidFill>
                          </a:uFill>
                          <a:latin typeface="Arial"/>
                        </a:rPr>
                        <a:t>CCL</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gn="ctr">
                        <a:lnSpc>
                          <a:spcPct val="100000"/>
                        </a:lnSpc>
                      </a:pPr>
                      <a:r>
                        <a:rPr lang="en-US" sz="1400" strike="noStrike" spc="-1">
                          <a:solidFill>
                            <a:srgbClr val="000000"/>
                          </a:solidFill>
                          <a:uFill>
                            <a:solidFill>
                              <a:srgbClr val="FFFFFF"/>
                            </a:solidFill>
                          </a:uFill>
                          <a:latin typeface="Arial"/>
                        </a:rPr>
                        <a:t>4 (5)</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gn="just">
                        <a:lnSpc>
                          <a:spcPct val="100000"/>
                        </a:lnSpc>
                      </a:pPr>
                      <a:r>
                        <a:rPr lang="en-US" sz="1400" strike="noStrike" spc="-1">
                          <a:solidFill>
                            <a:srgbClr val="000000"/>
                          </a:solidFill>
                          <a:uFill>
                            <a:solidFill>
                              <a:srgbClr val="FFFFFF"/>
                            </a:solidFill>
                          </a:uFill>
                          <a:latin typeface="Arial"/>
                        </a:rPr>
                        <a:t>Churi-Benti (0.50-1CM); Parej East(0.51-1CM); Piparwar- Mangardaha (1.02-2 CMs.), Amlo-Dhori (0.30-1CM)</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tr>
              <a:tr h="426600">
                <a:tc>
                  <a:txBody>
                    <a:bodyPr/>
                    <a:lstStyle/>
                    <a:p>
                      <a:pPr algn="ctr">
                        <a:lnSpc>
                          <a:spcPct val="100000"/>
                        </a:lnSpc>
                      </a:pPr>
                      <a:r>
                        <a:rPr lang="en-US" sz="1400" strike="noStrike" spc="-1">
                          <a:solidFill>
                            <a:srgbClr val="000000"/>
                          </a:solidFill>
                          <a:uFill>
                            <a:solidFill>
                              <a:srgbClr val="FFFFFF"/>
                            </a:solidFill>
                          </a:uFill>
                          <a:latin typeface="Arial"/>
                        </a:rPr>
                        <a:t>WCL</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gn="ctr">
                        <a:lnSpc>
                          <a:spcPct val="100000"/>
                        </a:lnSpc>
                      </a:pPr>
                      <a:r>
                        <a:rPr lang="en-US" sz="1400" strike="noStrike" spc="-1">
                          <a:solidFill>
                            <a:srgbClr val="000000"/>
                          </a:solidFill>
                          <a:uFill>
                            <a:solidFill>
                              <a:srgbClr val="FFFFFF"/>
                            </a:solidFill>
                          </a:uFill>
                          <a:latin typeface="Arial"/>
                        </a:rPr>
                        <a:t>5 (8)</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gn="just">
                        <a:lnSpc>
                          <a:spcPct val="100000"/>
                        </a:lnSpc>
                      </a:pPr>
                      <a:r>
                        <a:rPr lang="en-US" sz="1400" strike="noStrike" spc="-1">
                          <a:solidFill>
                            <a:srgbClr val="000000"/>
                          </a:solidFill>
                          <a:uFill>
                            <a:solidFill>
                              <a:srgbClr val="FFFFFF"/>
                            </a:solidFill>
                          </a:uFill>
                          <a:latin typeface="Arial"/>
                        </a:rPr>
                        <a:t>Jamunia (0.84-2CMs), Dhankasa(0.91–2CMs),Tawa-II(0.36-1CM), Gandhigram(1.17-2CMs),Dhau-North UG (0.36-1CM)</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tr>
              <a:tr h="426600">
                <a:tc>
                  <a:txBody>
                    <a:bodyPr/>
                    <a:lstStyle/>
                    <a:p>
                      <a:pPr algn="ctr">
                        <a:lnSpc>
                          <a:spcPct val="100000"/>
                        </a:lnSpc>
                      </a:pPr>
                      <a:r>
                        <a:rPr lang="en-US" sz="1400" strike="noStrike" spc="-1">
                          <a:solidFill>
                            <a:srgbClr val="000000"/>
                          </a:solidFill>
                          <a:uFill>
                            <a:solidFill>
                              <a:srgbClr val="FFFFFF"/>
                            </a:solidFill>
                          </a:uFill>
                          <a:latin typeface="Arial"/>
                        </a:rPr>
                        <a:t>SECL</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gn="ctr">
                        <a:lnSpc>
                          <a:spcPct val="100000"/>
                        </a:lnSpc>
                      </a:pPr>
                      <a:r>
                        <a:rPr lang="en-US" sz="1400" strike="noStrike" spc="-1">
                          <a:solidFill>
                            <a:srgbClr val="000000"/>
                          </a:solidFill>
                          <a:uFill>
                            <a:solidFill>
                              <a:srgbClr val="FFFFFF"/>
                            </a:solidFill>
                          </a:uFill>
                          <a:latin typeface="Arial"/>
                        </a:rPr>
                        <a:t>5 (6)</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gn="just">
                        <a:lnSpc>
                          <a:spcPct val="100000"/>
                        </a:lnSpc>
                      </a:pPr>
                      <a:r>
                        <a:rPr lang="en-US" sz="1400" strike="noStrike" spc="-1">
                          <a:solidFill>
                            <a:srgbClr val="000000"/>
                          </a:solidFill>
                          <a:uFill>
                            <a:solidFill>
                              <a:srgbClr val="FFFFFF"/>
                            </a:solidFill>
                          </a:uFill>
                          <a:latin typeface="Arial"/>
                        </a:rPr>
                        <a:t>*Churcha Re-organisation(1.00–2CMs), Khairaha(0.465-1CM), Haldibari(0.42-1CM), Ketki(0.30-1CM) &amp; Vijay (West)(0.42-1CM)</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tr>
              <a:tr h="213480">
                <a:tc>
                  <a:txBody>
                    <a:bodyPr/>
                    <a:lstStyle/>
                    <a:p>
                      <a:pPr algn="ctr">
                        <a:lnSpc>
                          <a:spcPct val="100000"/>
                        </a:lnSpc>
                      </a:pPr>
                      <a:r>
                        <a:rPr lang="en-US" sz="1400" strike="noStrike" spc="-1">
                          <a:solidFill>
                            <a:srgbClr val="000000"/>
                          </a:solidFill>
                          <a:uFill>
                            <a:solidFill>
                              <a:srgbClr val="FFFFFF"/>
                            </a:solidFill>
                          </a:uFill>
                          <a:latin typeface="Arial"/>
                        </a:rPr>
                        <a:t>MCL</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gn="ctr">
                        <a:lnSpc>
                          <a:spcPct val="100000"/>
                        </a:lnSpc>
                      </a:pPr>
                      <a:r>
                        <a:rPr lang="en-US" sz="1400" strike="noStrike" spc="-1">
                          <a:solidFill>
                            <a:srgbClr val="000000"/>
                          </a:solidFill>
                          <a:uFill>
                            <a:solidFill>
                              <a:srgbClr val="FFFFFF"/>
                            </a:solidFill>
                          </a:uFill>
                          <a:latin typeface="Arial"/>
                        </a:rPr>
                        <a:t>2 (2)</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gn="just">
                        <a:lnSpc>
                          <a:spcPct val="100000"/>
                        </a:lnSpc>
                      </a:pPr>
                      <a:r>
                        <a:rPr lang="en-US" sz="1400" strike="noStrike" spc="-1">
                          <a:solidFill>
                            <a:srgbClr val="000000"/>
                          </a:solidFill>
                          <a:uFill>
                            <a:solidFill>
                              <a:srgbClr val="FFFFFF"/>
                            </a:solidFill>
                          </a:uFill>
                          <a:latin typeface="Arial"/>
                        </a:rPr>
                        <a:t>Talcher (West)(0.52-1CM), Natraj(0.52-1CM); </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tr>
              <a:tr h="213480">
                <a:tc>
                  <a:txBody>
                    <a:bodyPr/>
                    <a:lstStyle/>
                    <a:p>
                      <a:pPr algn="ctr">
                        <a:lnSpc>
                          <a:spcPct val="100000"/>
                        </a:lnSpc>
                      </a:pPr>
                      <a:r>
                        <a:rPr lang="en-US" sz="1400" b="1" strike="noStrike" spc="-1">
                          <a:solidFill>
                            <a:srgbClr val="000000"/>
                          </a:solidFill>
                          <a:uFill>
                            <a:solidFill>
                              <a:srgbClr val="FFFFFF"/>
                            </a:solidFill>
                          </a:uFill>
                          <a:latin typeface="Arial"/>
                        </a:rPr>
                        <a:t>Total CIL</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gn="ctr">
                        <a:lnSpc>
                          <a:spcPct val="100000"/>
                        </a:lnSpc>
                      </a:pPr>
                      <a:r>
                        <a:rPr lang="en-US" sz="1400" b="1" strike="noStrike" spc="-1">
                          <a:solidFill>
                            <a:srgbClr val="000000"/>
                          </a:solidFill>
                          <a:uFill>
                            <a:solidFill>
                              <a:srgbClr val="FFFFFF"/>
                            </a:solidFill>
                          </a:uFill>
                          <a:latin typeface="Arial"/>
                        </a:rPr>
                        <a:t>19 (25CMs)</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gn="ctr">
                        <a:lnSpc>
                          <a:spcPct val="100000"/>
                        </a:lnSpc>
                      </a:pPr>
                      <a:r>
                        <a:rPr lang="en-US" sz="1400" b="1" strike="noStrike" spc="-1">
                          <a:solidFill>
                            <a:srgbClr val="000000"/>
                          </a:solidFill>
                          <a:uFill>
                            <a:solidFill>
                              <a:srgbClr val="FFFFFF"/>
                            </a:solidFill>
                          </a:uFill>
                          <a:latin typeface="Arial"/>
                        </a:rPr>
                        <a:t>Total Planned Capacity: 12.595Mty</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tr>
            </a:tbl>
          </a:graphicData>
        </a:graphic>
      </p:graphicFrame>
      <p:sp>
        <p:nvSpPr>
          <p:cNvPr id="289" name="CustomShape 4"/>
          <p:cNvSpPr/>
          <p:nvPr/>
        </p:nvSpPr>
        <p:spPr>
          <a:xfrm>
            <a:off x="90720" y="5579640"/>
            <a:ext cx="8870400" cy="272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1200" strike="noStrike" spc="-1">
                <a:solidFill>
                  <a:srgbClr val="000000"/>
                </a:solidFill>
                <a:uFill>
                  <a:solidFill>
                    <a:srgbClr val="FFFFFF"/>
                  </a:solidFill>
                </a:uFill>
                <a:latin typeface="Arial"/>
                <a:ea typeface="DejaVu Sans"/>
              </a:rPr>
              <a:t>* In Churcha Re-organization 2 CM equipments have been supplied &amp; is in the process of  commissioning</a:t>
            </a:r>
            <a:r>
              <a:rPr lang="en-US" sz="1200" b="1" strike="noStrike" spc="-1">
                <a:solidFill>
                  <a:srgbClr val="000000"/>
                </a:solidFill>
                <a:uFill>
                  <a:solidFill>
                    <a:srgbClr val="FFFFFF"/>
                  </a:solidFill>
                </a:uFill>
                <a:latin typeface="Arial"/>
                <a:ea typeface="DejaVu Sans"/>
              </a:rPr>
              <a:t>.</a:t>
            </a:r>
            <a:endParaRPr/>
          </a:p>
        </p:txBody>
      </p:sp>
      <p:sp>
        <p:nvSpPr>
          <p:cNvPr id="290" name="TextShape 5"/>
          <p:cNvSpPr txBox="1"/>
          <p:nvPr/>
        </p:nvSpPr>
        <p:spPr>
          <a:xfrm>
            <a:off x="182880" y="1463040"/>
            <a:ext cx="8869680" cy="640080"/>
          </a:xfrm>
          <a:prstGeom prst="rect">
            <a:avLst/>
          </a:prstGeom>
          <a:noFill/>
          <a:ln>
            <a:noFill/>
          </a:ln>
        </p:spPr>
        <p:txBody>
          <a:bodyPr lIns="90000" tIns="45000" rIns="90000" bIns="45000"/>
          <a:lstStyle/>
          <a:p>
            <a:pPr algn="just">
              <a:lnSpc>
                <a:spcPct val="100000"/>
              </a:lnSpc>
            </a:pPr>
            <a:r>
              <a:rPr lang="en-US" sz="1600" i="1" strike="noStrike" spc="-1">
                <a:solidFill>
                  <a:srgbClr val="000000"/>
                </a:solidFill>
                <a:uFill>
                  <a:solidFill>
                    <a:srgbClr val="FFFFFF"/>
                  </a:solidFill>
                </a:uFill>
                <a:latin typeface="Arial"/>
                <a:ea typeface="DejaVu Sans"/>
              </a:rPr>
              <a:t>Followings are the list of mines deploying continuous miner/miners for which Project Report has been prepared and approved.</a:t>
            </a:r>
            <a:endParaRPr/>
          </a:p>
        </p:txBody>
      </p:sp>
      <p:sp>
        <p:nvSpPr>
          <p:cNvPr id="291" name="CustomShape 6"/>
          <p:cNvSpPr/>
          <p:nvPr/>
        </p:nvSpPr>
        <p:spPr>
          <a:xfrm>
            <a:off x="7680960" y="5852160"/>
            <a:ext cx="822960" cy="1005840"/>
          </a:xfrm>
          <a:prstGeom prst="rect">
            <a:avLst/>
          </a:prstGeom>
          <a:solidFill>
            <a:srgbClr val="FFFFFF"/>
          </a:solidFill>
          <a:ln>
            <a:solidFill>
              <a:srgbClr val="CCCCCC"/>
            </a:solidFill>
          </a:ln>
        </p:spPr>
        <p:style>
          <a:lnRef idx="0">
            <a:scrgbClr r="0" g="0" b="0"/>
          </a:lnRef>
          <a:fillRef idx="0">
            <a:scrgbClr r="0" g="0" b="0"/>
          </a:fillRef>
          <a:effectRef idx="0">
            <a:scrgbClr r="0" g="0" b="0"/>
          </a:effectRef>
          <a:fontRef idx="minor"/>
        </p:style>
      </p:sp>
    </p:spTree>
  </p:cSld>
  <p:clrMapOvr>
    <a:masterClrMapping/>
  </p:clrMapOvr>
  <p:transition>
    <p:fade/>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 name="CustomShape 1"/>
          <p:cNvSpPr/>
          <p:nvPr/>
        </p:nvSpPr>
        <p:spPr>
          <a:xfrm>
            <a:off x="876240" y="457200"/>
            <a:ext cx="8084520" cy="4557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2400" b="1" strike="noStrike" spc="-1">
                <a:solidFill>
                  <a:srgbClr val="FFFFFF"/>
                </a:solidFill>
                <a:uFill>
                  <a:solidFill>
                    <a:srgbClr val="FFFFFF"/>
                  </a:solidFill>
                </a:uFill>
                <a:latin typeface="Arial"/>
                <a:ea typeface="DejaVu Sans"/>
              </a:rPr>
              <a:t>UNDERGROUND MINE MECHANISATION (Contd.)</a:t>
            </a:r>
            <a:endParaRPr/>
          </a:p>
        </p:txBody>
      </p:sp>
      <p:sp>
        <p:nvSpPr>
          <p:cNvPr id="293" name="CustomShape 2"/>
          <p:cNvSpPr/>
          <p:nvPr/>
        </p:nvSpPr>
        <p:spPr>
          <a:xfrm>
            <a:off x="204840" y="1320840"/>
            <a:ext cx="8100360" cy="576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00000"/>
              </a:lnSpc>
            </a:pPr>
            <a:r>
              <a:rPr lang="en-US" sz="1600" b="1" i="1" strike="noStrike" spc="-1">
                <a:solidFill>
                  <a:srgbClr val="000000"/>
                </a:solidFill>
                <a:uFill>
                  <a:solidFill>
                    <a:srgbClr val="FFFFFF"/>
                  </a:solidFill>
                </a:uFill>
                <a:latin typeface="Arial"/>
                <a:ea typeface="DejaVu Sans"/>
              </a:rPr>
              <a:t>Continuous Miner Technology: </a:t>
            </a:r>
            <a:r>
              <a:rPr lang="en-US" sz="1600" i="1" strike="noStrike" spc="-1">
                <a:solidFill>
                  <a:srgbClr val="000000"/>
                </a:solidFill>
                <a:uFill>
                  <a:solidFill>
                    <a:srgbClr val="FFFFFF"/>
                  </a:solidFill>
                </a:uFill>
                <a:latin typeface="Arial"/>
                <a:ea typeface="DejaVu Sans"/>
              </a:rPr>
              <a:t>At Present, 8Continuous Miners are deployed in the following 7 under ground mines of CIL</a:t>
            </a:r>
            <a:endParaRPr/>
          </a:p>
        </p:txBody>
      </p:sp>
      <p:graphicFrame>
        <p:nvGraphicFramePr>
          <p:cNvPr id="294" name="Table 3"/>
          <p:cNvGraphicFramePr/>
          <p:nvPr/>
        </p:nvGraphicFramePr>
        <p:xfrm>
          <a:off x="200160" y="2317320"/>
          <a:ext cx="8578080" cy="3475440"/>
        </p:xfrm>
        <a:graphic>
          <a:graphicData uri="http://schemas.openxmlformats.org/drawingml/2006/table">
            <a:tbl>
              <a:tblPr/>
              <a:tblGrid>
                <a:gridCol w="1534320"/>
                <a:gridCol w="1422000"/>
                <a:gridCol w="5621760"/>
              </a:tblGrid>
              <a:tr h="882360">
                <a:tc>
                  <a:txBody>
                    <a:bodyPr/>
                    <a:lstStyle/>
                    <a:p>
                      <a:pPr algn="ctr">
                        <a:lnSpc>
                          <a:spcPct val="100000"/>
                        </a:lnSpc>
                      </a:pPr>
                      <a:r>
                        <a:rPr lang="en-US" sz="1800" b="1" strike="noStrike" spc="-1">
                          <a:solidFill>
                            <a:srgbClr val="000000"/>
                          </a:solidFill>
                          <a:uFill>
                            <a:solidFill>
                              <a:srgbClr val="FFFFFF"/>
                            </a:solidFill>
                          </a:uFill>
                          <a:latin typeface="Arial"/>
                        </a:rPr>
                        <a:t>Subsidiary  Co.</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gn="ctr">
                        <a:lnSpc>
                          <a:spcPct val="100000"/>
                        </a:lnSpc>
                      </a:pPr>
                      <a:r>
                        <a:rPr lang="en-US" sz="1800" b="1" strike="noStrike" spc="-1">
                          <a:solidFill>
                            <a:srgbClr val="000000"/>
                          </a:solidFill>
                          <a:uFill>
                            <a:solidFill>
                              <a:srgbClr val="FFFFFF"/>
                            </a:solidFill>
                          </a:uFill>
                          <a:latin typeface="Arial"/>
                        </a:rPr>
                        <a:t>No of mines (CMs)</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gn="ctr">
                        <a:lnSpc>
                          <a:spcPct val="100000"/>
                        </a:lnSpc>
                      </a:pPr>
                      <a:r>
                        <a:rPr lang="en-US" sz="1800" b="1" strike="noStrike" spc="-1">
                          <a:solidFill>
                            <a:srgbClr val="000000"/>
                          </a:solidFill>
                          <a:uFill>
                            <a:solidFill>
                              <a:srgbClr val="FFFFFF"/>
                            </a:solidFill>
                          </a:uFill>
                          <a:latin typeface="Arial"/>
                        </a:rPr>
                        <a:t>Name of the mines, CM Capacity (Mty)</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tr>
              <a:tr h="468360">
                <a:tc>
                  <a:txBody>
                    <a:bodyPr/>
                    <a:lstStyle/>
                    <a:p>
                      <a:pPr algn="ctr">
                        <a:lnSpc>
                          <a:spcPct val="100000"/>
                        </a:lnSpc>
                      </a:pPr>
                      <a:r>
                        <a:rPr lang="en-US" sz="1800" b="1" strike="noStrike" spc="-1">
                          <a:solidFill>
                            <a:srgbClr val="000000"/>
                          </a:solidFill>
                          <a:uFill>
                            <a:solidFill>
                              <a:srgbClr val="FFFFFF"/>
                            </a:solidFill>
                          </a:uFill>
                          <a:latin typeface="Arial"/>
                        </a:rPr>
                        <a:t>ECL</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gn="ctr">
                        <a:lnSpc>
                          <a:spcPct val="100000"/>
                        </a:lnSpc>
                      </a:pPr>
                      <a:r>
                        <a:rPr lang="en-US" sz="1800" strike="noStrike" spc="-1">
                          <a:solidFill>
                            <a:srgbClr val="000000"/>
                          </a:solidFill>
                          <a:uFill>
                            <a:solidFill>
                              <a:srgbClr val="FFFFFF"/>
                            </a:solidFill>
                          </a:uFill>
                          <a:latin typeface="Arial"/>
                        </a:rPr>
                        <a:t>2 (3)</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gn="just">
                        <a:lnSpc>
                          <a:spcPct val="100000"/>
                        </a:lnSpc>
                      </a:pPr>
                      <a:r>
                        <a:rPr lang="en-US" sz="1800" strike="noStrike" spc="-1">
                          <a:solidFill>
                            <a:srgbClr val="000000"/>
                          </a:solidFill>
                          <a:uFill>
                            <a:solidFill>
                              <a:srgbClr val="FFFFFF"/>
                            </a:solidFill>
                          </a:uFill>
                          <a:latin typeface="Arial"/>
                        </a:rPr>
                        <a:t>Jhanjra (0.95 – 2CMs)  and Sarpi (0.46) </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tr>
              <a:tr h="468360">
                <a:tc>
                  <a:txBody>
                    <a:bodyPr/>
                    <a:lstStyle/>
                    <a:p>
                      <a:pPr algn="ctr">
                        <a:lnSpc>
                          <a:spcPct val="100000"/>
                        </a:lnSpc>
                      </a:pPr>
                      <a:r>
                        <a:rPr lang="en-US" sz="1800" b="1" strike="noStrike" spc="-1">
                          <a:solidFill>
                            <a:srgbClr val="000000"/>
                          </a:solidFill>
                          <a:uFill>
                            <a:solidFill>
                              <a:srgbClr val="FFFFFF"/>
                            </a:solidFill>
                          </a:uFill>
                          <a:latin typeface="Arial"/>
                        </a:rPr>
                        <a:t>WCL</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gn="ctr">
                        <a:lnSpc>
                          <a:spcPct val="100000"/>
                        </a:lnSpc>
                      </a:pPr>
                      <a:r>
                        <a:rPr lang="en-US" sz="1800" strike="noStrike" spc="-1">
                          <a:solidFill>
                            <a:srgbClr val="000000"/>
                          </a:solidFill>
                          <a:uFill>
                            <a:solidFill>
                              <a:srgbClr val="FFFFFF"/>
                            </a:solidFill>
                          </a:uFill>
                          <a:latin typeface="Arial"/>
                        </a:rPr>
                        <a:t>1(1)</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gn="just">
                        <a:lnSpc>
                          <a:spcPct val="100000"/>
                        </a:lnSpc>
                      </a:pPr>
                      <a:r>
                        <a:rPr lang="en-US" sz="1800" strike="noStrike" spc="-1">
                          <a:solidFill>
                            <a:srgbClr val="000000"/>
                          </a:solidFill>
                          <a:uFill>
                            <a:solidFill>
                              <a:srgbClr val="FFFFFF"/>
                            </a:solidFill>
                          </a:uFill>
                          <a:latin typeface="Arial"/>
                        </a:rPr>
                        <a:t>Tandsi(0.51)</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tr>
              <a:tr h="775080">
                <a:tc>
                  <a:txBody>
                    <a:bodyPr/>
                    <a:lstStyle/>
                    <a:p>
                      <a:pPr algn="ctr">
                        <a:lnSpc>
                          <a:spcPct val="100000"/>
                        </a:lnSpc>
                      </a:pPr>
                      <a:r>
                        <a:rPr lang="en-US" sz="1800" b="1" strike="noStrike" spc="-1">
                          <a:solidFill>
                            <a:srgbClr val="000000"/>
                          </a:solidFill>
                          <a:uFill>
                            <a:solidFill>
                              <a:srgbClr val="FFFFFF"/>
                            </a:solidFill>
                          </a:uFill>
                          <a:latin typeface="Arial"/>
                        </a:rPr>
                        <a:t>SECL</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gn="ctr">
                        <a:lnSpc>
                          <a:spcPct val="100000"/>
                        </a:lnSpc>
                      </a:pPr>
                      <a:r>
                        <a:rPr lang="en-US" sz="1800" strike="noStrike" spc="-1">
                          <a:solidFill>
                            <a:srgbClr val="000000"/>
                          </a:solidFill>
                          <a:uFill>
                            <a:solidFill>
                              <a:srgbClr val="FFFFFF"/>
                            </a:solidFill>
                          </a:uFill>
                          <a:latin typeface="Arial"/>
                        </a:rPr>
                        <a:t>4(4)</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gn="just">
                        <a:lnSpc>
                          <a:spcPct val="100000"/>
                        </a:lnSpc>
                      </a:pPr>
                      <a:r>
                        <a:rPr lang="en-US" sz="1800" strike="noStrike" spc="-1">
                          <a:solidFill>
                            <a:srgbClr val="000000"/>
                          </a:solidFill>
                          <a:uFill>
                            <a:solidFill>
                              <a:srgbClr val="FFFFFF"/>
                            </a:solidFill>
                          </a:uFill>
                          <a:latin typeface="Arial"/>
                        </a:rPr>
                        <a:t>Kapildhara (0.43), Sheetal Dhara – Kurja (0.42), Pinoura (0.40) and Rani – Atari(0.18)</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tr>
              <a:tr h="849240">
                <a:tc>
                  <a:txBody>
                    <a:bodyPr/>
                    <a:lstStyle/>
                    <a:p>
                      <a:pPr algn="ctr">
                        <a:lnSpc>
                          <a:spcPct val="100000"/>
                        </a:lnSpc>
                      </a:pPr>
                      <a:r>
                        <a:rPr lang="en-US" sz="1800" b="1" strike="noStrike" spc="-1">
                          <a:solidFill>
                            <a:srgbClr val="000000"/>
                          </a:solidFill>
                          <a:uFill>
                            <a:solidFill>
                              <a:srgbClr val="FFFFFF"/>
                            </a:solidFill>
                          </a:uFill>
                          <a:latin typeface="Arial"/>
                        </a:rPr>
                        <a:t>Total CIL</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gn="ctr">
                        <a:lnSpc>
                          <a:spcPct val="100000"/>
                        </a:lnSpc>
                      </a:pPr>
                      <a:r>
                        <a:rPr lang="en-US" sz="1800" b="1" strike="noStrike" spc="-1">
                          <a:solidFill>
                            <a:srgbClr val="000000"/>
                          </a:solidFill>
                          <a:uFill>
                            <a:solidFill>
                              <a:srgbClr val="FFFFFF"/>
                            </a:solidFill>
                          </a:uFill>
                          <a:latin typeface="Arial"/>
                        </a:rPr>
                        <a:t>7(8)</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gn="just">
                        <a:lnSpc>
                          <a:spcPct val="100000"/>
                        </a:lnSpc>
                      </a:pPr>
                      <a:r>
                        <a:rPr lang="en-US" sz="1800" b="1" strike="noStrike" spc="-1">
                          <a:solidFill>
                            <a:srgbClr val="000000"/>
                          </a:solidFill>
                          <a:uFill>
                            <a:solidFill>
                              <a:srgbClr val="FFFFFF"/>
                            </a:solidFill>
                          </a:uFill>
                          <a:latin typeface="Arial"/>
                        </a:rPr>
                        <a:t>Total Planned Capacity: 3.35 Mty (8CMs)</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tr>
            </a:tbl>
          </a:graphicData>
        </a:graphic>
      </p:graphicFrame>
      <p:sp>
        <p:nvSpPr>
          <p:cNvPr id="295" name="CustomShape 4"/>
          <p:cNvSpPr/>
          <p:nvPr/>
        </p:nvSpPr>
        <p:spPr>
          <a:xfrm>
            <a:off x="228600" y="3378240"/>
            <a:ext cx="8649720" cy="576720"/>
          </a:xfrm>
          <a:prstGeom prst="rect">
            <a:avLst/>
          </a:prstGeom>
          <a:noFill/>
          <a:ln>
            <a:noFill/>
          </a:ln>
        </p:spPr>
        <p:style>
          <a:lnRef idx="0">
            <a:scrgbClr r="0" g="0" b="0"/>
          </a:lnRef>
          <a:fillRef idx="0">
            <a:scrgbClr r="0" g="0" b="0"/>
          </a:fillRef>
          <a:effectRef idx="0">
            <a:scrgbClr r="0" g="0" b="0"/>
          </a:effectRef>
          <a:fontRef idx="minor"/>
        </p:style>
      </p:sp>
      <p:sp>
        <p:nvSpPr>
          <p:cNvPr id="296" name="CustomShape 5"/>
          <p:cNvSpPr/>
          <p:nvPr/>
        </p:nvSpPr>
        <p:spPr>
          <a:xfrm>
            <a:off x="204840" y="6581880"/>
            <a:ext cx="8870400" cy="272520"/>
          </a:xfrm>
          <a:prstGeom prst="rect">
            <a:avLst/>
          </a:prstGeom>
          <a:noFill/>
          <a:ln>
            <a:noFill/>
          </a:ln>
        </p:spPr>
        <p:style>
          <a:lnRef idx="0">
            <a:scrgbClr r="0" g="0" b="0"/>
          </a:lnRef>
          <a:fillRef idx="0">
            <a:scrgbClr r="0" g="0" b="0"/>
          </a:fillRef>
          <a:effectRef idx="0">
            <a:scrgbClr r="0" g="0" b="0"/>
          </a:effectRef>
          <a:fontRef idx="minor"/>
        </p:style>
      </p:sp>
      <p:sp>
        <p:nvSpPr>
          <p:cNvPr id="297" name="CustomShape 6"/>
          <p:cNvSpPr/>
          <p:nvPr/>
        </p:nvSpPr>
        <p:spPr>
          <a:xfrm>
            <a:off x="7644240" y="5848560"/>
            <a:ext cx="822960" cy="1005840"/>
          </a:xfrm>
          <a:prstGeom prst="rect">
            <a:avLst/>
          </a:prstGeom>
          <a:solidFill>
            <a:srgbClr val="FFFFFF"/>
          </a:solidFill>
          <a:ln>
            <a:solidFill>
              <a:srgbClr val="CCCCCC"/>
            </a:solidFill>
          </a:ln>
        </p:spPr>
        <p:style>
          <a:lnRef idx="0">
            <a:scrgbClr r="0" g="0" b="0"/>
          </a:lnRef>
          <a:fillRef idx="0">
            <a:scrgbClr r="0" g="0" b="0"/>
          </a:fillRef>
          <a:effectRef idx="0">
            <a:scrgbClr r="0" g="0" b="0"/>
          </a:effectRef>
          <a:fontRef idx="minor"/>
        </p:style>
      </p:sp>
    </p:spTree>
  </p:cSld>
  <p:clrMapOvr>
    <a:masterClrMapping/>
  </p:clrMapOvr>
  <p:transition>
    <p:fade/>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8" name="CustomShape 1"/>
          <p:cNvSpPr/>
          <p:nvPr/>
        </p:nvSpPr>
        <p:spPr>
          <a:xfrm>
            <a:off x="228600" y="1752480"/>
            <a:ext cx="8533800" cy="576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285840" indent="-285120">
              <a:lnSpc>
                <a:spcPct val="100000"/>
              </a:lnSpc>
              <a:buClr>
                <a:srgbClr val="111987"/>
              </a:buClr>
              <a:buFont typeface="Wingdings" charset="2"/>
              <a:buChar char=""/>
            </a:pPr>
            <a:r>
              <a:rPr lang="en-US" sz="1600" i="1" strike="noStrike" spc="-1">
                <a:solidFill>
                  <a:srgbClr val="000000"/>
                </a:solidFill>
                <a:uFill>
                  <a:solidFill>
                    <a:srgbClr val="FFFFFF"/>
                  </a:solidFill>
                </a:uFill>
                <a:latin typeface="Arial"/>
                <a:ea typeface="DejaVu Sans"/>
              </a:rPr>
              <a:t>In addition, there are mines deploying continuous miner/miners for which Project Report has been prepared but not approved. The lists of these mines are as below</a:t>
            </a:r>
            <a:r>
              <a:rPr lang="en-US" sz="1600" i="1" strike="noStrike" spc="-1">
                <a:solidFill>
                  <a:srgbClr val="333399"/>
                </a:solidFill>
                <a:uFill>
                  <a:solidFill>
                    <a:srgbClr val="FFFFFF"/>
                  </a:solidFill>
                </a:uFill>
                <a:latin typeface="Arial"/>
                <a:ea typeface="DejaVu Sans"/>
              </a:rPr>
              <a:t>: </a:t>
            </a:r>
            <a:endParaRPr/>
          </a:p>
        </p:txBody>
      </p:sp>
      <p:graphicFrame>
        <p:nvGraphicFramePr>
          <p:cNvPr id="299" name="Table 2"/>
          <p:cNvGraphicFramePr/>
          <p:nvPr/>
        </p:nvGraphicFramePr>
        <p:xfrm>
          <a:off x="336600" y="2332080"/>
          <a:ext cx="8534160" cy="4004160"/>
        </p:xfrm>
        <a:graphic>
          <a:graphicData uri="http://schemas.openxmlformats.org/drawingml/2006/table">
            <a:tbl>
              <a:tblPr/>
              <a:tblGrid>
                <a:gridCol w="1523880"/>
                <a:gridCol w="1600200"/>
                <a:gridCol w="5410080"/>
              </a:tblGrid>
              <a:tr h="674640">
                <a:tc>
                  <a:txBody>
                    <a:bodyPr/>
                    <a:lstStyle/>
                    <a:p>
                      <a:pPr algn="ctr">
                        <a:lnSpc>
                          <a:spcPct val="100000"/>
                        </a:lnSpc>
                      </a:pPr>
                      <a:r>
                        <a:rPr lang="en-US" sz="1800" b="1" strike="noStrike" spc="-1">
                          <a:solidFill>
                            <a:srgbClr val="000000"/>
                          </a:solidFill>
                          <a:uFill>
                            <a:solidFill>
                              <a:srgbClr val="FFFFFF"/>
                            </a:solidFill>
                          </a:uFill>
                          <a:latin typeface="Times New Roman"/>
                        </a:rPr>
                        <a:t>Subsidiary</a:t>
                      </a:r>
                      <a:endParaRPr/>
                    </a:p>
                    <a:p>
                      <a:pPr algn="ctr">
                        <a:lnSpc>
                          <a:spcPct val="100000"/>
                        </a:lnSpc>
                      </a:pPr>
                      <a:r>
                        <a:rPr lang="en-US" sz="1800" b="1" strike="noStrike" spc="-1">
                          <a:solidFill>
                            <a:srgbClr val="000000"/>
                          </a:solidFill>
                          <a:uFill>
                            <a:solidFill>
                              <a:srgbClr val="FFFFFF"/>
                            </a:solidFill>
                          </a:uFill>
                          <a:latin typeface="Times New Roman"/>
                        </a:rPr>
                        <a:t>Company</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gn="ctr">
                        <a:lnSpc>
                          <a:spcPct val="100000"/>
                        </a:lnSpc>
                      </a:pPr>
                      <a:r>
                        <a:rPr lang="en-US" sz="1800" b="1" strike="noStrike" spc="-1">
                          <a:solidFill>
                            <a:srgbClr val="000000"/>
                          </a:solidFill>
                          <a:uFill>
                            <a:solidFill>
                              <a:srgbClr val="FFFFFF"/>
                            </a:solidFill>
                          </a:uFill>
                          <a:latin typeface="Times New Roman"/>
                        </a:rPr>
                        <a:t>No. of</a:t>
                      </a:r>
                      <a:endParaRPr/>
                    </a:p>
                    <a:p>
                      <a:pPr algn="ctr">
                        <a:lnSpc>
                          <a:spcPct val="100000"/>
                        </a:lnSpc>
                      </a:pPr>
                      <a:r>
                        <a:rPr lang="en-US" sz="1800" b="1" strike="noStrike" spc="-1">
                          <a:solidFill>
                            <a:srgbClr val="000000"/>
                          </a:solidFill>
                          <a:uFill>
                            <a:solidFill>
                              <a:srgbClr val="FFFFFF"/>
                            </a:solidFill>
                          </a:uFill>
                          <a:latin typeface="Times New Roman"/>
                        </a:rPr>
                        <a:t>Mines (CMs)</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gn="ctr">
                        <a:lnSpc>
                          <a:spcPct val="100000"/>
                        </a:lnSpc>
                      </a:pPr>
                      <a:r>
                        <a:rPr lang="en-US" sz="1800" b="1" strike="noStrike" spc="-1">
                          <a:solidFill>
                            <a:srgbClr val="000000"/>
                          </a:solidFill>
                          <a:uFill>
                            <a:solidFill>
                              <a:srgbClr val="FFFFFF"/>
                            </a:solidFill>
                          </a:uFill>
                          <a:latin typeface="Times New Roman"/>
                        </a:rPr>
                        <a:t>Name of Mines (CM Capacity , Mty)</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tr>
              <a:tr h="1219320">
                <a:tc>
                  <a:txBody>
                    <a:bodyPr/>
                    <a:lstStyle/>
                    <a:p>
                      <a:pPr algn="ctr">
                        <a:lnSpc>
                          <a:spcPct val="100000"/>
                        </a:lnSpc>
                      </a:pPr>
                      <a:r>
                        <a:rPr lang="en-US" sz="1600" b="1" strike="noStrike" spc="-1">
                          <a:solidFill>
                            <a:srgbClr val="000000"/>
                          </a:solidFill>
                          <a:uFill>
                            <a:solidFill>
                              <a:srgbClr val="FFFFFF"/>
                            </a:solidFill>
                          </a:uFill>
                          <a:latin typeface="Times New Roman"/>
                        </a:rPr>
                        <a:t>ECL</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gn="ctr">
                        <a:lnSpc>
                          <a:spcPct val="100000"/>
                        </a:lnSpc>
                      </a:pPr>
                      <a:r>
                        <a:rPr lang="en-US" sz="1600" strike="noStrike" spc="-1">
                          <a:solidFill>
                            <a:srgbClr val="000000"/>
                          </a:solidFill>
                          <a:uFill>
                            <a:solidFill>
                              <a:srgbClr val="FFFFFF"/>
                            </a:solidFill>
                          </a:uFill>
                          <a:latin typeface="Times New Roman"/>
                        </a:rPr>
                        <a:t>8(21)</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gn="just">
                        <a:lnSpc>
                          <a:spcPct val="100000"/>
                        </a:lnSpc>
                      </a:pPr>
                      <a:r>
                        <a:rPr lang="en-US" sz="1600" b="1" strike="noStrike" spc="-1">
                          <a:solidFill>
                            <a:srgbClr val="000000"/>
                          </a:solidFill>
                          <a:uFill>
                            <a:solidFill>
                              <a:srgbClr val="FFFFFF"/>
                            </a:solidFill>
                          </a:uFill>
                          <a:latin typeface="Times New Roman"/>
                        </a:rPr>
                        <a:t>Jhanjra LHCM (0.72 – 2CMs), Tilaboni (1.86 – 4CMs), Shankarpur (1.163 – 2CMs), Pandabeswar-Dalurband (1.17 – 2CMs), Rangamati B (Gourbazar Sector) (0.855 -2CMs), Rangamati B (Tumni &amp; Kanchanpur Sector) (1.08 – 3LHCMs ), Bakulia (1.44 – 4CMs), Siduli (1.02- 2CMs)</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tr>
              <a:tr h="336240">
                <a:tc>
                  <a:txBody>
                    <a:bodyPr/>
                    <a:lstStyle/>
                    <a:p>
                      <a:pPr algn="ctr">
                        <a:lnSpc>
                          <a:spcPct val="100000"/>
                        </a:lnSpc>
                      </a:pPr>
                      <a:r>
                        <a:rPr lang="en-US" sz="1600" b="1" strike="noStrike" spc="-1">
                          <a:solidFill>
                            <a:srgbClr val="000000"/>
                          </a:solidFill>
                          <a:uFill>
                            <a:solidFill>
                              <a:srgbClr val="FFFFFF"/>
                            </a:solidFill>
                          </a:uFill>
                          <a:latin typeface="Times New Roman"/>
                        </a:rPr>
                        <a:t>BCCL</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gn="ctr">
                        <a:lnSpc>
                          <a:spcPct val="100000"/>
                        </a:lnSpc>
                      </a:pPr>
                      <a:r>
                        <a:rPr lang="en-US" sz="1600" strike="noStrike" spc="-1">
                          <a:solidFill>
                            <a:srgbClr val="000000"/>
                          </a:solidFill>
                          <a:uFill>
                            <a:solidFill>
                              <a:srgbClr val="FFFFFF"/>
                            </a:solidFill>
                          </a:uFill>
                          <a:latin typeface="Times New Roman"/>
                        </a:rPr>
                        <a:t>-</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gn="just">
                        <a:lnSpc>
                          <a:spcPct val="100000"/>
                        </a:lnSpc>
                      </a:pPr>
                      <a:r>
                        <a:rPr lang="en-US" sz="1600" strike="noStrike" spc="-1">
                          <a:solidFill>
                            <a:srgbClr val="000000"/>
                          </a:solidFill>
                          <a:uFill>
                            <a:solidFill>
                              <a:srgbClr val="FFFFFF"/>
                            </a:solidFill>
                          </a:uFill>
                          <a:latin typeface="Times New Roman"/>
                        </a:rPr>
                        <a:t>-</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tr>
              <a:tr h="336240">
                <a:tc>
                  <a:txBody>
                    <a:bodyPr/>
                    <a:lstStyle/>
                    <a:p>
                      <a:pPr algn="ctr">
                        <a:lnSpc>
                          <a:spcPct val="100000"/>
                        </a:lnSpc>
                      </a:pPr>
                      <a:r>
                        <a:rPr lang="en-US" sz="1600" b="1" strike="noStrike" spc="-1">
                          <a:solidFill>
                            <a:srgbClr val="000000"/>
                          </a:solidFill>
                          <a:uFill>
                            <a:solidFill>
                              <a:srgbClr val="FFFFFF"/>
                            </a:solidFill>
                          </a:uFill>
                          <a:latin typeface="Times New Roman"/>
                        </a:rPr>
                        <a:t>CCL</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gn="ctr">
                        <a:lnSpc>
                          <a:spcPct val="100000"/>
                        </a:lnSpc>
                      </a:pPr>
                      <a:r>
                        <a:rPr lang="en-US" sz="1600" strike="noStrike" spc="-1">
                          <a:solidFill>
                            <a:srgbClr val="000000"/>
                          </a:solidFill>
                          <a:uFill>
                            <a:solidFill>
                              <a:srgbClr val="FFFFFF"/>
                            </a:solidFill>
                          </a:uFill>
                          <a:latin typeface="Times New Roman"/>
                        </a:rPr>
                        <a:t>-</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gn="just">
                        <a:lnSpc>
                          <a:spcPct val="100000"/>
                        </a:lnSpc>
                      </a:pPr>
                      <a:r>
                        <a:rPr lang="en-US" sz="1600" b="1" strike="noStrike" spc="-1">
                          <a:solidFill>
                            <a:srgbClr val="000000"/>
                          </a:solidFill>
                          <a:uFill>
                            <a:solidFill>
                              <a:srgbClr val="FFFFFF"/>
                            </a:solidFill>
                          </a:uFill>
                          <a:latin typeface="Times New Roman"/>
                        </a:rPr>
                        <a:t> -</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tr>
              <a:tr h="336240">
                <a:tc>
                  <a:txBody>
                    <a:bodyPr/>
                    <a:lstStyle/>
                    <a:p>
                      <a:pPr algn="ctr">
                        <a:lnSpc>
                          <a:spcPct val="100000"/>
                        </a:lnSpc>
                      </a:pPr>
                      <a:r>
                        <a:rPr lang="en-US" sz="1600" b="1" strike="noStrike" spc="-1">
                          <a:solidFill>
                            <a:srgbClr val="000000"/>
                          </a:solidFill>
                          <a:uFill>
                            <a:solidFill>
                              <a:srgbClr val="FFFFFF"/>
                            </a:solidFill>
                          </a:uFill>
                          <a:latin typeface="Times New Roman"/>
                        </a:rPr>
                        <a:t>WCL</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gn="ctr">
                        <a:lnSpc>
                          <a:spcPct val="100000"/>
                        </a:lnSpc>
                      </a:pPr>
                      <a:r>
                        <a:rPr lang="en-US" sz="1600" strike="noStrike" spc="-1">
                          <a:solidFill>
                            <a:srgbClr val="000000"/>
                          </a:solidFill>
                          <a:uFill>
                            <a:solidFill>
                              <a:srgbClr val="FFFFFF"/>
                            </a:solidFill>
                          </a:uFill>
                          <a:latin typeface="Times New Roman"/>
                        </a:rPr>
                        <a:t>-</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gn="just">
                        <a:lnSpc>
                          <a:spcPct val="100000"/>
                        </a:lnSpc>
                      </a:pPr>
                      <a:r>
                        <a:rPr lang="en-US" sz="1600" b="1" strike="noStrike" spc="-1">
                          <a:solidFill>
                            <a:srgbClr val="000000"/>
                          </a:solidFill>
                          <a:uFill>
                            <a:solidFill>
                              <a:srgbClr val="FFFFFF"/>
                            </a:solidFill>
                          </a:uFill>
                          <a:latin typeface="Times New Roman"/>
                        </a:rPr>
                        <a:t> -</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tr>
              <a:tr h="336240">
                <a:tc>
                  <a:txBody>
                    <a:bodyPr/>
                    <a:lstStyle/>
                    <a:p>
                      <a:pPr algn="ctr">
                        <a:lnSpc>
                          <a:spcPct val="100000"/>
                        </a:lnSpc>
                      </a:pPr>
                      <a:r>
                        <a:rPr lang="en-US" sz="1600" b="1" strike="noStrike" spc="-1">
                          <a:solidFill>
                            <a:srgbClr val="000000"/>
                          </a:solidFill>
                          <a:uFill>
                            <a:solidFill>
                              <a:srgbClr val="FFFFFF"/>
                            </a:solidFill>
                          </a:uFill>
                          <a:latin typeface="Times New Roman"/>
                        </a:rPr>
                        <a:t>SECL</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gn="ctr">
                        <a:lnSpc>
                          <a:spcPct val="100000"/>
                        </a:lnSpc>
                      </a:pPr>
                      <a:r>
                        <a:rPr lang="en-US" sz="1600" strike="noStrike" spc="-1">
                          <a:solidFill>
                            <a:srgbClr val="000000"/>
                          </a:solidFill>
                          <a:uFill>
                            <a:solidFill>
                              <a:srgbClr val="FFFFFF"/>
                            </a:solidFill>
                          </a:uFill>
                          <a:latin typeface="Times New Roman"/>
                        </a:rPr>
                        <a:t>1(2)</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gn="just">
                        <a:lnSpc>
                          <a:spcPct val="100000"/>
                        </a:lnSpc>
                      </a:pPr>
                      <a:r>
                        <a:rPr lang="en-US" sz="1600" b="1" strike="noStrike" spc="-1">
                          <a:solidFill>
                            <a:srgbClr val="000000"/>
                          </a:solidFill>
                          <a:uFill>
                            <a:solidFill>
                              <a:srgbClr val="FFFFFF"/>
                            </a:solidFill>
                          </a:uFill>
                          <a:latin typeface="Times New Roman"/>
                        </a:rPr>
                        <a:t>Pathakpur (0.72 -2 CMs)</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tr>
              <a:tr h="336240">
                <a:tc>
                  <a:txBody>
                    <a:bodyPr/>
                    <a:lstStyle/>
                    <a:p>
                      <a:pPr algn="ctr">
                        <a:lnSpc>
                          <a:spcPct val="100000"/>
                        </a:lnSpc>
                      </a:pPr>
                      <a:r>
                        <a:rPr lang="en-US" sz="1600" b="1" strike="noStrike" spc="-1">
                          <a:solidFill>
                            <a:srgbClr val="000000"/>
                          </a:solidFill>
                          <a:uFill>
                            <a:solidFill>
                              <a:srgbClr val="FFFFFF"/>
                            </a:solidFill>
                          </a:uFill>
                          <a:latin typeface="Times New Roman"/>
                        </a:rPr>
                        <a:t>MCL</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gn="ctr">
                        <a:lnSpc>
                          <a:spcPct val="100000"/>
                        </a:lnSpc>
                      </a:pPr>
                      <a:r>
                        <a:rPr lang="en-US" sz="1600" strike="noStrike" spc="-1">
                          <a:solidFill>
                            <a:srgbClr val="000000"/>
                          </a:solidFill>
                          <a:uFill>
                            <a:solidFill>
                              <a:srgbClr val="FFFFFF"/>
                            </a:solidFill>
                          </a:uFill>
                          <a:latin typeface="Times New Roman"/>
                        </a:rPr>
                        <a:t> </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gn="just">
                        <a:lnSpc>
                          <a:spcPct val="100000"/>
                        </a:lnSpc>
                      </a:pPr>
                      <a:r>
                        <a:rPr lang="en-US" sz="1600" b="1" strike="noStrike" spc="-1">
                          <a:solidFill>
                            <a:srgbClr val="000000"/>
                          </a:solidFill>
                          <a:uFill>
                            <a:solidFill>
                              <a:srgbClr val="FFFFFF"/>
                            </a:solidFill>
                          </a:uFill>
                          <a:latin typeface="Times New Roman"/>
                        </a:rPr>
                        <a:t> </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tr>
              <a:tr h="337680">
                <a:tc>
                  <a:txBody>
                    <a:bodyPr/>
                    <a:lstStyle/>
                    <a:p>
                      <a:pPr algn="ctr">
                        <a:lnSpc>
                          <a:spcPct val="100000"/>
                        </a:lnSpc>
                      </a:pPr>
                      <a:r>
                        <a:rPr lang="en-US" sz="1600" b="1" strike="noStrike" spc="-1">
                          <a:solidFill>
                            <a:srgbClr val="000000"/>
                          </a:solidFill>
                          <a:uFill>
                            <a:solidFill>
                              <a:srgbClr val="FFFFFF"/>
                            </a:solidFill>
                          </a:uFill>
                          <a:latin typeface="Times New Roman"/>
                        </a:rPr>
                        <a:t>Total CIL</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gn="ctr">
                        <a:lnSpc>
                          <a:spcPct val="100000"/>
                        </a:lnSpc>
                      </a:pPr>
                      <a:r>
                        <a:rPr lang="en-US" sz="1600" b="1" strike="noStrike" spc="-1">
                          <a:solidFill>
                            <a:srgbClr val="000000"/>
                          </a:solidFill>
                          <a:uFill>
                            <a:solidFill>
                              <a:srgbClr val="FFFFFF"/>
                            </a:solidFill>
                          </a:uFill>
                          <a:latin typeface="Times New Roman"/>
                        </a:rPr>
                        <a:t>9(23CMs)</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gn="ctr">
                        <a:lnSpc>
                          <a:spcPct val="100000"/>
                        </a:lnSpc>
                      </a:pPr>
                      <a:r>
                        <a:rPr lang="en-US" sz="1600" b="1" strike="noStrike" spc="-1">
                          <a:solidFill>
                            <a:srgbClr val="000000"/>
                          </a:solidFill>
                          <a:uFill>
                            <a:solidFill>
                              <a:srgbClr val="FFFFFF"/>
                            </a:solidFill>
                          </a:uFill>
                          <a:latin typeface="Times New Roman"/>
                        </a:rPr>
                        <a:t>Total Possible Capacity  10.028 Mty</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tr>
            </a:tbl>
          </a:graphicData>
        </a:graphic>
      </p:graphicFrame>
      <p:sp>
        <p:nvSpPr>
          <p:cNvPr id="300" name="CustomShape 3"/>
          <p:cNvSpPr/>
          <p:nvPr/>
        </p:nvSpPr>
        <p:spPr>
          <a:xfrm>
            <a:off x="1600200" y="6248520"/>
            <a:ext cx="8076600" cy="364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1800" b="1" i="1" strike="noStrike" spc="-1">
                <a:solidFill>
                  <a:srgbClr val="2A0000"/>
                </a:solidFill>
                <a:uFill>
                  <a:solidFill>
                    <a:srgbClr val="FFFFFF"/>
                  </a:solidFill>
                </a:uFill>
                <a:latin typeface="Times New Roman"/>
                <a:ea typeface="DejaVu Sans"/>
              </a:rPr>
              <a:t>Grand Total (Continuous Miner): 25.973Mty</a:t>
            </a:r>
            <a:endParaRPr/>
          </a:p>
        </p:txBody>
      </p:sp>
      <p:sp>
        <p:nvSpPr>
          <p:cNvPr id="301" name="CustomShape 4"/>
          <p:cNvSpPr/>
          <p:nvPr/>
        </p:nvSpPr>
        <p:spPr>
          <a:xfrm>
            <a:off x="-52560" y="1352520"/>
            <a:ext cx="4571280" cy="3949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2000" b="1" strike="noStrike" spc="-1">
                <a:solidFill>
                  <a:srgbClr val="000000"/>
                </a:solidFill>
                <a:uFill>
                  <a:solidFill>
                    <a:srgbClr val="FFFFFF"/>
                  </a:solidFill>
                </a:uFill>
                <a:latin typeface="Arial"/>
                <a:ea typeface="DejaVu Sans"/>
              </a:rPr>
              <a:t>Continuous Miner Technology</a:t>
            </a:r>
            <a:endParaRPr/>
          </a:p>
        </p:txBody>
      </p:sp>
      <p:sp>
        <p:nvSpPr>
          <p:cNvPr id="302" name="CustomShape 5"/>
          <p:cNvSpPr/>
          <p:nvPr/>
        </p:nvSpPr>
        <p:spPr>
          <a:xfrm>
            <a:off x="876240" y="457200"/>
            <a:ext cx="8084520" cy="4557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2400" b="1" strike="noStrike" spc="-1">
                <a:solidFill>
                  <a:srgbClr val="FFFFFF"/>
                </a:solidFill>
                <a:uFill>
                  <a:solidFill>
                    <a:srgbClr val="FFFFFF"/>
                  </a:solidFill>
                </a:uFill>
                <a:latin typeface="Arial"/>
                <a:ea typeface="DejaVu Sans"/>
              </a:rPr>
              <a:t>UNDERGROUND MINE MECHANISATION (Contd.)</a:t>
            </a:r>
            <a:endParaRPr/>
          </a:p>
        </p:txBody>
      </p:sp>
    </p:spTree>
  </p:cSld>
  <p:clrMapOvr>
    <a:masterClrMapping/>
  </p:clrMapOvr>
  <p:transition>
    <p:fade/>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 name="CustomShape 1"/>
          <p:cNvSpPr/>
          <p:nvPr/>
        </p:nvSpPr>
        <p:spPr>
          <a:xfrm>
            <a:off x="298440" y="1322280"/>
            <a:ext cx="8533800" cy="2036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00000"/>
              </a:lnSpc>
            </a:pPr>
            <a:r>
              <a:rPr lang="en-US" sz="1600" b="1" i="1" strike="noStrike" spc="-1">
                <a:solidFill>
                  <a:srgbClr val="000000"/>
                </a:solidFill>
                <a:uFill>
                  <a:solidFill>
                    <a:srgbClr val="FFFFFF"/>
                  </a:solidFill>
                </a:uFill>
                <a:latin typeface="Arial"/>
                <a:ea typeface="DejaVu Sans"/>
              </a:rPr>
              <a:t>Long-wall Technology: </a:t>
            </a:r>
            <a:endParaRPr/>
          </a:p>
          <a:p>
            <a:pPr marL="514440" lvl="1" indent="-399240" algn="just">
              <a:lnSpc>
                <a:spcPct val="100000"/>
              </a:lnSpc>
              <a:buClr>
                <a:srgbClr val="111987"/>
              </a:buClr>
              <a:buFont typeface="Wingdings" charset="2"/>
              <a:buChar char=""/>
            </a:pPr>
            <a:r>
              <a:rPr lang="en-US" sz="1600" i="1" strike="noStrike" spc="-1">
                <a:solidFill>
                  <a:srgbClr val="000000"/>
                </a:solidFill>
                <a:uFill>
                  <a:solidFill>
                    <a:srgbClr val="FFFFFF"/>
                  </a:solidFill>
                </a:uFill>
                <a:latin typeface="Arial"/>
                <a:ea typeface="DejaVu Sans"/>
              </a:rPr>
              <a:t>At present in CIL no PSLW face is in operation. However, one shortwall face at Balarampur mine at SECL is in operation. </a:t>
            </a:r>
            <a:endParaRPr/>
          </a:p>
          <a:p>
            <a:pPr marL="514440" lvl="1" indent="-399240" algn="just">
              <a:lnSpc>
                <a:spcPct val="100000"/>
              </a:lnSpc>
              <a:buClr>
                <a:srgbClr val="111987"/>
              </a:buClr>
              <a:buFont typeface="Wingdings" charset="2"/>
              <a:buChar char=""/>
            </a:pPr>
            <a:r>
              <a:rPr lang="en-US" sz="1600" i="1" strike="noStrike" spc="-1">
                <a:solidFill>
                  <a:srgbClr val="000000"/>
                </a:solidFill>
                <a:uFill>
                  <a:solidFill>
                    <a:srgbClr val="FFFFFF"/>
                  </a:solidFill>
                </a:uFill>
                <a:latin typeface="Arial"/>
                <a:ea typeface="DejaVu Sans"/>
              </a:rPr>
              <a:t> Work orders have already been issued for operating five mines (Jhanjra in ECL, Kapuria, Moonidih (both XV &amp; XVI seam), and Muraidih in BCCL) by </a:t>
            </a:r>
            <a:r>
              <a:rPr lang="en-US" sz="1600" b="1" i="1" strike="noStrike" spc="-1">
                <a:solidFill>
                  <a:srgbClr val="000000"/>
                </a:solidFill>
                <a:uFill>
                  <a:solidFill>
                    <a:srgbClr val="FFFFFF"/>
                  </a:solidFill>
                </a:uFill>
                <a:latin typeface="Arial"/>
                <a:ea typeface="DejaVu Sans"/>
              </a:rPr>
              <a:t>long-wall technology</a:t>
            </a:r>
            <a:r>
              <a:rPr lang="en-US" sz="1600" i="1" strike="noStrike" spc="-1">
                <a:solidFill>
                  <a:srgbClr val="000000"/>
                </a:solidFill>
                <a:uFill>
                  <a:solidFill>
                    <a:srgbClr val="FFFFFF"/>
                  </a:solidFill>
                </a:uFill>
                <a:latin typeface="Arial"/>
                <a:ea typeface="DejaVu Sans"/>
              </a:rPr>
              <a:t>.</a:t>
            </a:r>
            <a:endParaRPr/>
          </a:p>
          <a:p>
            <a:pPr marL="514440" lvl="1" indent="-399240" algn="just">
              <a:lnSpc>
                <a:spcPct val="100000"/>
              </a:lnSpc>
              <a:buClr>
                <a:srgbClr val="111987"/>
              </a:buClr>
              <a:buFont typeface="Wingdings" charset="2"/>
              <a:buChar char=""/>
            </a:pPr>
            <a:r>
              <a:rPr lang="en-US" sz="1600" i="1" strike="noStrike" spc="-1">
                <a:solidFill>
                  <a:srgbClr val="000000"/>
                </a:solidFill>
                <a:uFill>
                  <a:solidFill>
                    <a:srgbClr val="FFFFFF"/>
                  </a:solidFill>
                </a:uFill>
                <a:latin typeface="Arial"/>
                <a:ea typeface="DejaVu Sans"/>
              </a:rPr>
              <a:t>Likely capacity addition from these mines will be around </a:t>
            </a:r>
            <a:r>
              <a:rPr lang="en-US" sz="1600" b="1" i="1" strike="noStrike" spc="-1">
                <a:solidFill>
                  <a:srgbClr val="000000"/>
                </a:solidFill>
                <a:uFill>
                  <a:solidFill>
                    <a:srgbClr val="FFFFFF"/>
                  </a:solidFill>
                </a:uFill>
                <a:latin typeface="Arial"/>
                <a:ea typeface="DejaVu Sans"/>
              </a:rPr>
              <a:t>8.9 Mty</a:t>
            </a:r>
            <a:r>
              <a:rPr lang="en-US" sz="1600" i="1" strike="noStrike" spc="-1">
                <a:solidFill>
                  <a:srgbClr val="000000"/>
                </a:solidFill>
                <a:uFill>
                  <a:solidFill>
                    <a:srgbClr val="FFFFFF"/>
                  </a:solidFill>
                </a:uFill>
                <a:latin typeface="Arial"/>
                <a:ea typeface="DejaVu Sans"/>
              </a:rPr>
              <a:t>. The lists of these mines are as below:</a:t>
            </a:r>
            <a:endParaRPr/>
          </a:p>
        </p:txBody>
      </p:sp>
      <p:graphicFrame>
        <p:nvGraphicFramePr>
          <p:cNvPr id="304" name="Table 2"/>
          <p:cNvGraphicFramePr/>
          <p:nvPr/>
        </p:nvGraphicFramePr>
        <p:xfrm>
          <a:off x="609480" y="3398760"/>
          <a:ext cx="8229240" cy="2240280"/>
        </p:xfrm>
        <a:graphic>
          <a:graphicData uri="http://schemas.openxmlformats.org/drawingml/2006/table">
            <a:tbl>
              <a:tblPr/>
              <a:tblGrid>
                <a:gridCol w="1549080"/>
                <a:gridCol w="3530520"/>
                <a:gridCol w="3149640"/>
              </a:tblGrid>
              <a:tr h="287280">
                <a:tc>
                  <a:txBody>
                    <a:bodyPr/>
                    <a:lstStyle/>
                    <a:p>
                      <a:pPr algn="ctr">
                        <a:lnSpc>
                          <a:spcPct val="100000"/>
                        </a:lnSpc>
                      </a:pPr>
                      <a:r>
                        <a:rPr lang="en-US" sz="1500" b="1" strike="noStrike" spc="-1">
                          <a:solidFill>
                            <a:srgbClr val="000000"/>
                          </a:solidFill>
                          <a:uFill>
                            <a:solidFill>
                              <a:srgbClr val="FFFFFF"/>
                            </a:solidFill>
                          </a:uFill>
                          <a:latin typeface="Times New Roman"/>
                        </a:rPr>
                        <a:t>Subsidiary </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gn="ctr">
                        <a:lnSpc>
                          <a:spcPct val="100000"/>
                        </a:lnSpc>
                      </a:pPr>
                      <a:r>
                        <a:rPr lang="en-US" sz="1500" b="1" strike="noStrike" spc="-1">
                          <a:solidFill>
                            <a:srgbClr val="000000"/>
                          </a:solidFill>
                          <a:uFill>
                            <a:solidFill>
                              <a:srgbClr val="FFFFFF"/>
                            </a:solidFill>
                          </a:uFill>
                          <a:latin typeface="Times New Roman"/>
                        </a:rPr>
                        <a:t>Name of the Mines</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gn="ctr">
                        <a:lnSpc>
                          <a:spcPct val="100000"/>
                        </a:lnSpc>
                      </a:pPr>
                      <a:r>
                        <a:rPr lang="en-US" sz="1500" b="1" strike="noStrike" spc="-1">
                          <a:solidFill>
                            <a:srgbClr val="000000"/>
                          </a:solidFill>
                          <a:uFill>
                            <a:solidFill>
                              <a:srgbClr val="FFFFFF"/>
                            </a:solidFill>
                          </a:uFill>
                          <a:latin typeface="Times New Roman"/>
                        </a:rPr>
                        <a:t>Capacity (Mty)</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tr>
              <a:tr h="287280">
                <a:tc>
                  <a:txBody>
                    <a:bodyPr/>
                    <a:lstStyle/>
                    <a:p>
                      <a:pPr algn="ctr">
                        <a:lnSpc>
                          <a:spcPct val="100000"/>
                        </a:lnSpc>
                      </a:pPr>
                      <a:r>
                        <a:rPr lang="en-US" sz="1500" b="1" strike="noStrike" spc="-1">
                          <a:solidFill>
                            <a:srgbClr val="000000"/>
                          </a:solidFill>
                          <a:uFill>
                            <a:solidFill>
                              <a:srgbClr val="FFFFFF"/>
                            </a:solidFill>
                          </a:uFill>
                          <a:latin typeface="Times New Roman"/>
                        </a:rPr>
                        <a:t>BCCL</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gn="ctr">
                        <a:lnSpc>
                          <a:spcPct val="100000"/>
                        </a:lnSpc>
                      </a:pPr>
                      <a:r>
                        <a:rPr lang="en-US" sz="1500" strike="noStrike" spc="-1">
                          <a:solidFill>
                            <a:srgbClr val="000000"/>
                          </a:solidFill>
                          <a:uFill>
                            <a:solidFill>
                              <a:srgbClr val="FFFFFF"/>
                            </a:solidFill>
                          </a:uFill>
                          <a:latin typeface="Times New Roman"/>
                        </a:rPr>
                        <a:t>Moonidih XVI</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gn="ctr">
                        <a:lnSpc>
                          <a:spcPct val="100000"/>
                        </a:lnSpc>
                      </a:pPr>
                      <a:r>
                        <a:rPr lang="en-US" sz="1500" b="1" strike="noStrike" spc="-1">
                          <a:solidFill>
                            <a:srgbClr val="000000"/>
                          </a:solidFill>
                          <a:uFill>
                            <a:solidFill>
                              <a:srgbClr val="FFFFFF"/>
                            </a:solidFill>
                          </a:uFill>
                          <a:latin typeface="Times New Roman"/>
                        </a:rPr>
                        <a:t>0.7</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tr>
              <a:tr h="287280">
                <a:tc>
                  <a:txBody>
                    <a:bodyPr/>
                    <a:lstStyle/>
                    <a:p>
                      <a:pPr algn="ctr">
                        <a:lnSpc>
                          <a:spcPct val="100000"/>
                        </a:lnSpc>
                      </a:pPr>
                      <a:r>
                        <a:rPr lang="en-US" sz="1500" b="1" strike="noStrike" spc="-1">
                          <a:solidFill>
                            <a:srgbClr val="000000"/>
                          </a:solidFill>
                          <a:uFill>
                            <a:solidFill>
                              <a:srgbClr val="FFFFFF"/>
                            </a:solidFill>
                          </a:uFill>
                          <a:latin typeface="Times New Roman"/>
                        </a:rPr>
                        <a:t>BCCL</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gn="ctr">
                        <a:lnSpc>
                          <a:spcPct val="100000"/>
                        </a:lnSpc>
                      </a:pPr>
                      <a:r>
                        <a:rPr lang="en-US" sz="1500" strike="noStrike" spc="-1">
                          <a:solidFill>
                            <a:srgbClr val="000000"/>
                          </a:solidFill>
                          <a:uFill>
                            <a:solidFill>
                              <a:srgbClr val="FFFFFF"/>
                            </a:solidFill>
                          </a:uFill>
                          <a:latin typeface="Times New Roman"/>
                        </a:rPr>
                        <a:t>Moonidih XV</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gn="ctr">
                        <a:lnSpc>
                          <a:spcPct val="100000"/>
                        </a:lnSpc>
                      </a:pPr>
                      <a:r>
                        <a:rPr lang="en-US" sz="1500" b="1" strike="noStrike" spc="-1">
                          <a:solidFill>
                            <a:srgbClr val="000000"/>
                          </a:solidFill>
                          <a:uFill>
                            <a:solidFill>
                              <a:srgbClr val="FFFFFF"/>
                            </a:solidFill>
                          </a:uFill>
                          <a:latin typeface="Times New Roman"/>
                        </a:rPr>
                        <a:t>2.5</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tr>
              <a:tr h="287280">
                <a:tc>
                  <a:txBody>
                    <a:bodyPr/>
                    <a:lstStyle/>
                    <a:p>
                      <a:pPr algn="ctr">
                        <a:lnSpc>
                          <a:spcPct val="100000"/>
                        </a:lnSpc>
                      </a:pPr>
                      <a:r>
                        <a:rPr lang="en-US" sz="1500" b="1" strike="noStrike" spc="-1">
                          <a:solidFill>
                            <a:srgbClr val="000000"/>
                          </a:solidFill>
                          <a:uFill>
                            <a:solidFill>
                              <a:srgbClr val="FFFFFF"/>
                            </a:solidFill>
                          </a:uFill>
                          <a:latin typeface="Times New Roman"/>
                        </a:rPr>
                        <a:t>BCCL</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gn="ctr">
                        <a:lnSpc>
                          <a:spcPct val="100000"/>
                        </a:lnSpc>
                      </a:pPr>
                      <a:r>
                        <a:rPr lang="en-US" sz="1500" strike="noStrike" spc="-1">
                          <a:solidFill>
                            <a:srgbClr val="000000"/>
                          </a:solidFill>
                          <a:uFill>
                            <a:solidFill>
                              <a:srgbClr val="FFFFFF"/>
                            </a:solidFill>
                          </a:uFill>
                          <a:latin typeface="Times New Roman"/>
                        </a:rPr>
                        <a:t>Kapuria</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gn="ctr">
                        <a:lnSpc>
                          <a:spcPct val="100000"/>
                        </a:lnSpc>
                      </a:pPr>
                      <a:r>
                        <a:rPr lang="en-US" sz="1500" b="1" strike="noStrike" spc="-1">
                          <a:solidFill>
                            <a:srgbClr val="000000"/>
                          </a:solidFill>
                          <a:uFill>
                            <a:solidFill>
                              <a:srgbClr val="FFFFFF"/>
                            </a:solidFill>
                          </a:uFill>
                          <a:latin typeface="Times New Roman"/>
                        </a:rPr>
                        <a:t>2.0</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tr>
              <a:tr h="287280">
                <a:tc>
                  <a:txBody>
                    <a:bodyPr/>
                    <a:lstStyle/>
                    <a:p>
                      <a:pPr algn="ctr">
                        <a:lnSpc>
                          <a:spcPct val="100000"/>
                        </a:lnSpc>
                      </a:pPr>
                      <a:r>
                        <a:rPr lang="en-US" sz="1500" b="1" strike="noStrike" spc="-1">
                          <a:solidFill>
                            <a:srgbClr val="000000"/>
                          </a:solidFill>
                          <a:uFill>
                            <a:solidFill>
                              <a:srgbClr val="FFFFFF"/>
                            </a:solidFill>
                          </a:uFill>
                          <a:latin typeface="Times New Roman"/>
                        </a:rPr>
                        <a:t>BCCL</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gn="ctr">
                        <a:lnSpc>
                          <a:spcPct val="100000"/>
                        </a:lnSpc>
                      </a:pPr>
                      <a:r>
                        <a:rPr lang="en-US" sz="1500" strike="noStrike" spc="-1">
                          <a:solidFill>
                            <a:srgbClr val="000000"/>
                          </a:solidFill>
                          <a:uFill>
                            <a:solidFill>
                              <a:srgbClr val="FFFFFF"/>
                            </a:solidFill>
                          </a:uFill>
                          <a:latin typeface="Times New Roman"/>
                        </a:rPr>
                        <a:t>Muraidih</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gn="ctr">
                        <a:lnSpc>
                          <a:spcPct val="100000"/>
                        </a:lnSpc>
                      </a:pPr>
                      <a:r>
                        <a:rPr lang="en-US" sz="1500" b="1" strike="noStrike" spc="-1">
                          <a:solidFill>
                            <a:srgbClr val="000000"/>
                          </a:solidFill>
                          <a:uFill>
                            <a:solidFill>
                              <a:srgbClr val="FFFFFF"/>
                            </a:solidFill>
                          </a:uFill>
                          <a:latin typeface="Times New Roman"/>
                        </a:rPr>
                        <a:t>2.0</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tr>
              <a:tr h="287280">
                <a:tc>
                  <a:txBody>
                    <a:bodyPr/>
                    <a:lstStyle/>
                    <a:p>
                      <a:pPr algn="ctr">
                        <a:lnSpc>
                          <a:spcPct val="100000"/>
                        </a:lnSpc>
                      </a:pPr>
                      <a:r>
                        <a:rPr lang="en-US" sz="1500" b="1" strike="noStrike" spc="-1">
                          <a:solidFill>
                            <a:srgbClr val="000000"/>
                          </a:solidFill>
                          <a:uFill>
                            <a:solidFill>
                              <a:srgbClr val="FFFFFF"/>
                            </a:solidFill>
                          </a:uFill>
                          <a:latin typeface="Times New Roman"/>
                        </a:rPr>
                        <a:t>ECL</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gn="ctr">
                        <a:lnSpc>
                          <a:spcPct val="100000"/>
                        </a:lnSpc>
                      </a:pPr>
                      <a:r>
                        <a:rPr lang="en-US" sz="1500" strike="noStrike" spc="-1">
                          <a:solidFill>
                            <a:srgbClr val="000000"/>
                          </a:solidFill>
                          <a:uFill>
                            <a:solidFill>
                              <a:srgbClr val="FFFFFF"/>
                            </a:solidFill>
                          </a:uFill>
                          <a:latin typeface="Times New Roman"/>
                        </a:rPr>
                        <a:t>Jhanjra</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gn="ctr">
                        <a:lnSpc>
                          <a:spcPct val="100000"/>
                        </a:lnSpc>
                      </a:pPr>
                      <a:r>
                        <a:rPr lang="en-US" sz="1500" b="1" strike="noStrike" spc="-1">
                          <a:solidFill>
                            <a:srgbClr val="000000"/>
                          </a:solidFill>
                          <a:uFill>
                            <a:solidFill>
                              <a:srgbClr val="FFFFFF"/>
                            </a:solidFill>
                          </a:uFill>
                          <a:latin typeface="Times New Roman"/>
                        </a:rPr>
                        <a:t>1.7</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tr>
              <a:tr h="287280">
                <a:tc>
                  <a:txBody>
                    <a:bodyPr/>
                    <a:lstStyle/>
                    <a:p>
                      <a:pPr algn="ctr">
                        <a:lnSpc>
                          <a:spcPct val="100000"/>
                        </a:lnSpc>
                      </a:pPr>
                      <a:r>
                        <a:rPr lang="en-US" sz="1500" b="1" strike="noStrike" spc="-1">
                          <a:solidFill>
                            <a:srgbClr val="000000"/>
                          </a:solidFill>
                          <a:uFill>
                            <a:solidFill>
                              <a:srgbClr val="FFFFFF"/>
                            </a:solidFill>
                          </a:uFill>
                          <a:latin typeface="Times New Roman"/>
                        </a:rPr>
                        <a:t> </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gn="ctr">
                        <a:lnSpc>
                          <a:spcPct val="100000"/>
                        </a:lnSpc>
                      </a:pPr>
                      <a:r>
                        <a:rPr lang="en-US" sz="1500" b="1" strike="noStrike" spc="-1">
                          <a:solidFill>
                            <a:srgbClr val="000000"/>
                          </a:solidFill>
                          <a:uFill>
                            <a:solidFill>
                              <a:srgbClr val="FFFFFF"/>
                            </a:solidFill>
                          </a:uFill>
                          <a:latin typeface="Times New Roman"/>
                        </a:rPr>
                        <a:t>Total</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gn="ctr">
                        <a:lnSpc>
                          <a:spcPct val="100000"/>
                        </a:lnSpc>
                      </a:pPr>
                      <a:r>
                        <a:rPr lang="en-US" sz="1500" b="1" strike="noStrike" spc="-1">
                          <a:solidFill>
                            <a:srgbClr val="000000"/>
                          </a:solidFill>
                          <a:uFill>
                            <a:solidFill>
                              <a:srgbClr val="FFFFFF"/>
                            </a:solidFill>
                          </a:uFill>
                          <a:latin typeface="Times New Roman"/>
                        </a:rPr>
                        <a:t>8.9</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tr>
            </a:tbl>
          </a:graphicData>
        </a:graphic>
      </p:graphicFrame>
      <p:sp>
        <p:nvSpPr>
          <p:cNvPr id="305" name="CustomShape 3"/>
          <p:cNvSpPr/>
          <p:nvPr/>
        </p:nvSpPr>
        <p:spPr>
          <a:xfrm>
            <a:off x="208080" y="5429160"/>
            <a:ext cx="8686080" cy="1063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00000"/>
              </a:lnSpc>
            </a:pPr>
            <a:r>
              <a:rPr lang="en-US" sz="1600" i="1" strike="noStrike" spc="-1">
                <a:solidFill>
                  <a:srgbClr val="000000"/>
                </a:solidFill>
                <a:uFill>
                  <a:solidFill>
                    <a:srgbClr val="FFFFFF"/>
                  </a:solidFill>
                </a:uFill>
                <a:latin typeface="Arial"/>
                <a:ea typeface="DejaVu Sans"/>
              </a:rPr>
              <a:t>Moreover, three mines namely, Nand, Murpar and Borda of WCL have been identified for deployment of PSLW technology. The NIT document for Murpar and Borda mines  approved by WCL Board &amp; global bidding is under process. The NIT document of Nand mine is under finalization.</a:t>
            </a:r>
            <a:endParaRPr/>
          </a:p>
        </p:txBody>
      </p:sp>
      <p:sp>
        <p:nvSpPr>
          <p:cNvPr id="306" name="CustomShape 4"/>
          <p:cNvSpPr/>
          <p:nvPr/>
        </p:nvSpPr>
        <p:spPr>
          <a:xfrm>
            <a:off x="876240" y="457200"/>
            <a:ext cx="8084520" cy="4557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2400" b="1" strike="noStrike" spc="-1">
                <a:solidFill>
                  <a:srgbClr val="FFFFFF"/>
                </a:solidFill>
                <a:uFill>
                  <a:solidFill>
                    <a:srgbClr val="FFFFFF"/>
                  </a:solidFill>
                </a:uFill>
                <a:latin typeface="Arial"/>
                <a:ea typeface="DejaVu Sans"/>
              </a:rPr>
              <a:t>UNDERGROUND MINE MECHANISATION (Contd.)</a:t>
            </a:r>
            <a:endParaRPr/>
          </a:p>
        </p:txBody>
      </p:sp>
      <p:sp>
        <p:nvSpPr>
          <p:cNvPr id="307" name="CustomShape 5"/>
          <p:cNvSpPr/>
          <p:nvPr/>
        </p:nvSpPr>
        <p:spPr>
          <a:xfrm>
            <a:off x="7680960" y="6217920"/>
            <a:ext cx="822960" cy="640080"/>
          </a:xfrm>
          <a:prstGeom prst="rect">
            <a:avLst/>
          </a:prstGeom>
          <a:solidFill>
            <a:srgbClr val="FFFFFF"/>
          </a:solidFill>
          <a:ln>
            <a:solidFill>
              <a:srgbClr val="CCCCCC"/>
            </a:solidFill>
          </a:ln>
        </p:spPr>
        <p:style>
          <a:lnRef idx="0">
            <a:scrgbClr r="0" g="0" b="0"/>
          </a:lnRef>
          <a:fillRef idx="0">
            <a:scrgbClr r="0" g="0" b="0"/>
          </a:fillRef>
          <a:effectRef idx="0">
            <a:scrgbClr r="0" g="0" b="0"/>
          </a:effectRef>
          <a:fontRef idx="minor"/>
        </p:style>
      </p:sp>
    </p:spTree>
  </p:cSld>
  <p:clrMapOvr>
    <a:masterClrMapping/>
  </p:clrMapOvr>
  <p:transition>
    <p:fade/>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 name="CustomShape 1"/>
          <p:cNvSpPr/>
          <p:nvPr/>
        </p:nvSpPr>
        <p:spPr>
          <a:xfrm>
            <a:off x="298440" y="1219320"/>
            <a:ext cx="8533800" cy="4112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285840" indent="-285120">
              <a:lnSpc>
                <a:spcPct val="100000"/>
              </a:lnSpc>
            </a:pPr>
            <a:endParaRPr/>
          </a:p>
          <a:p>
            <a:pPr marL="285840" indent="-285120">
              <a:lnSpc>
                <a:spcPct val="100000"/>
              </a:lnSpc>
              <a:buClr>
                <a:srgbClr val="111987"/>
              </a:buClr>
              <a:buFont typeface="Wingdings" charset="2"/>
              <a:buChar char=""/>
            </a:pPr>
            <a:r>
              <a:rPr lang="en-US" sz="2400" b="1" strike="noStrike" spc="-1">
                <a:solidFill>
                  <a:srgbClr val="000000"/>
                </a:solidFill>
                <a:uFill>
                  <a:solidFill>
                    <a:srgbClr val="FFFFFF"/>
                  </a:solidFill>
                </a:uFill>
                <a:latin typeface="Times New Roman"/>
                <a:ea typeface="DejaVu Sans"/>
              </a:rPr>
              <a:t>High-wall Mining:</a:t>
            </a:r>
            <a:endParaRPr/>
          </a:p>
          <a:p>
            <a:pPr marL="285840" indent="-285120" algn="just">
              <a:lnSpc>
                <a:spcPct val="100000"/>
              </a:lnSpc>
            </a:pPr>
            <a:r>
              <a:rPr lang="en-US" sz="4000" b="1" i="1" strike="noStrike" spc="-1">
                <a:solidFill>
                  <a:srgbClr val="000000"/>
                </a:solidFill>
                <a:uFill>
                  <a:solidFill>
                    <a:srgbClr val="FFFFFF"/>
                  </a:solidFill>
                </a:uFill>
                <a:latin typeface="Times New Roman"/>
                <a:ea typeface="DejaVu Sans"/>
              </a:rPr>
              <a:t> </a:t>
            </a:r>
            <a:r>
              <a:rPr lang="en-US" sz="2200" i="1" strike="noStrike" spc="-1">
                <a:solidFill>
                  <a:srgbClr val="000000"/>
                </a:solidFill>
                <a:uFill>
                  <a:solidFill>
                    <a:srgbClr val="FFFFFF"/>
                  </a:solidFill>
                </a:uFill>
                <a:latin typeface="Arial"/>
                <a:ea typeface="DejaVu Sans"/>
              </a:rPr>
              <a:t>Coal is extracted by driving a series of parallel entries from the high wall up to a significant depth within the coal horizon. This technology allows recovery of coal blocked in the batter in opencast projects. At present this technology has been implemented in </a:t>
            </a:r>
            <a:r>
              <a:rPr lang="en-US" sz="2200" b="1" i="1" strike="noStrike" spc="-1">
                <a:solidFill>
                  <a:srgbClr val="000000"/>
                </a:solidFill>
                <a:uFill>
                  <a:solidFill>
                    <a:srgbClr val="FFFFFF"/>
                  </a:solidFill>
                </a:uFill>
                <a:latin typeface="Arial"/>
                <a:ea typeface="DejaVu Sans"/>
              </a:rPr>
              <a:t>Sharda Opencast project</a:t>
            </a:r>
            <a:r>
              <a:rPr lang="en-US" sz="2200" i="1" strike="noStrike" spc="-1">
                <a:solidFill>
                  <a:srgbClr val="000000"/>
                </a:solidFill>
                <a:uFill>
                  <a:solidFill>
                    <a:srgbClr val="FFFFFF"/>
                  </a:solidFill>
                </a:uFill>
                <a:latin typeface="Arial"/>
                <a:ea typeface="DejaVu Sans"/>
              </a:rPr>
              <a:t> of SECL. </a:t>
            </a:r>
            <a:endParaRPr/>
          </a:p>
          <a:p>
            <a:pPr marL="285840" indent="-285120" algn="just">
              <a:lnSpc>
                <a:spcPct val="100000"/>
              </a:lnSpc>
            </a:pPr>
            <a:endParaRPr/>
          </a:p>
          <a:p>
            <a:pPr marL="285840" indent="-285120" algn="just">
              <a:lnSpc>
                <a:spcPct val="100000"/>
              </a:lnSpc>
            </a:pPr>
            <a:r>
              <a:rPr lang="en-US" sz="2200" i="1" strike="noStrike" spc="-1">
                <a:solidFill>
                  <a:srgbClr val="000000"/>
                </a:solidFill>
                <a:uFill>
                  <a:solidFill>
                    <a:srgbClr val="FFFFFF"/>
                  </a:solidFill>
                </a:uFill>
                <a:latin typeface="Arial"/>
                <a:ea typeface="DejaVu Sans"/>
              </a:rPr>
              <a:t>	Further for Baturia mine of SECL, this technology has been proposed for which PR has been prepared.</a:t>
            </a:r>
            <a:endParaRPr/>
          </a:p>
          <a:p>
            <a:pPr marL="285840" indent="-285120" algn="just">
              <a:lnSpc>
                <a:spcPct val="100000"/>
              </a:lnSpc>
            </a:pPr>
            <a:endParaRPr/>
          </a:p>
        </p:txBody>
      </p:sp>
      <p:sp>
        <p:nvSpPr>
          <p:cNvPr id="309" name="CustomShape 2"/>
          <p:cNvSpPr/>
          <p:nvPr/>
        </p:nvSpPr>
        <p:spPr>
          <a:xfrm>
            <a:off x="876240" y="457200"/>
            <a:ext cx="8084520" cy="4557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2400" b="1" strike="noStrike" spc="-1">
                <a:solidFill>
                  <a:srgbClr val="FFFFFF"/>
                </a:solidFill>
                <a:uFill>
                  <a:solidFill>
                    <a:srgbClr val="FFFFFF"/>
                  </a:solidFill>
                </a:uFill>
                <a:latin typeface="Arial"/>
                <a:ea typeface="DejaVu Sans"/>
              </a:rPr>
              <a:t>UNDERGROUND MINE MECHANISATION (Contd.)</a:t>
            </a:r>
            <a:endParaRPr/>
          </a:p>
        </p:txBody>
      </p:sp>
      <p:sp>
        <p:nvSpPr>
          <p:cNvPr id="310" name="CustomShape 3"/>
          <p:cNvSpPr/>
          <p:nvPr/>
        </p:nvSpPr>
        <p:spPr>
          <a:xfrm>
            <a:off x="7680960" y="5852160"/>
            <a:ext cx="822960" cy="1005840"/>
          </a:xfrm>
          <a:prstGeom prst="rect">
            <a:avLst/>
          </a:prstGeom>
          <a:solidFill>
            <a:srgbClr val="FFFFFF"/>
          </a:solidFill>
          <a:ln>
            <a:solidFill>
              <a:srgbClr val="CCCCCC"/>
            </a:solidFill>
          </a:ln>
        </p:spPr>
        <p:style>
          <a:lnRef idx="0">
            <a:scrgbClr r="0" g="0" b="0"/>
          </a:lnRef>
          <a:fillRef idx="0">
            <a:scrgbClr r="0" g="0" b="0"/>
          </a:fillRef>
          <a:effectRef idx="0">
            <a:scrgbClr r="0" g="0" b="0"/>
          </a:effectRef>
          <a:fontRef idx="minor"/>
        </p:style>
      </p:sp>
    </p:spTree>
  </p:cSld>
  <p:clrMapOvr>
    <a:masterClrMapping/>
  </p:clrMapOvr>
  <p:transition>
    <p:fade/>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 name="CustomShape 1"/>
          <p:cNvSpPr/>
          <p:nvPr/>
        </p:nvSpPr>
        <p:spPr>
          <a:xfrm>
            <a:off x="298440" y="1219320"/>
            <a:ext cx="8533800" cy="4112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285840" indent="-285120">
              <a:lnSpc>
                <a:spcPct val="100000"/>
              </a:lnSpc>
            </a:pPr>
            <a:endParaRPr/>
          </a:p>
          <a:p>
            <a:pPr marL="285840" indent="-285120">
              <a:lnSpc>
                <a:spcPct val="100000"/>
              </a:lnSpc>
              <a:buClr>
                <a:srgbClr val="111987"/>
              </a:buClr>
              <a:buFont typeface="Wingdings" charset="2"/>
              <a:buChar char=""/>
            </a:pPr>
            <a:r>
              <a:rPr lang="en-US" sz="2400" b="1" strike="noStrike" spc="-1">
                <a:solidFill>
                  <a:srgbClr val="000000"/>
                </a:solidFill>
                <a:uFill>
                  <a:solidFill>
                    <a:srgbClr val="FFFFFF"/>
                  </a:solidFill>
                </a:uFill>
                <a:latin typeface="Times New Roman"/>
                <a:ea typeface="DejaVu Sans"/>
              </a:rPr>
              <a:t>High-wall Mining:</a:t>
            </a:r>
            <a:endParaRPr/>
          </a:p>
          <a:p>
            <a:pPr marL="285840" indent="-285120" algn="just">
              <a:lnSpc>
                <a:spcPct val="100000"/>
              </a:lnSpc>
            </a:pPr>
            <a:r>
              <a:rPr lang="en-US" sz="4000" b="1" i="1" strike="noStrike" spc="-1">
                <a:solidFill>
                  <a:srgbClr val="000000"/>
                </a:solidFill>
                <a:uFill>
                  <a:solidFill>
                    <a:srgbClr val="FFFFFF"/>
                  </a:solidFill>
                </a:uFill>
                <a:latin typeface="Times New Roman"/>
                <a:ea typeface="DejaVu Sans"/>
              </a:rPr>
              <a:t> </a:t>
            </a:r>
            <a:r>
              <a:rPr lang="en-US" sz="2200" i="1" strike="noStrike" spc="-1">
                <a:solidFill>
                  <a:srgbClr val="000000"/>
                </a:solidFill>
                <a:uFill>
                  <a:solidFill>
                    <a:srgbClr val="FFFFFF"/>
                  </a:solidFill>
                </a:uFill>
                <a:latin typeface="Arial"/>
                <a:ea typeface="DejaVu Sans"/>
              </a:rPr>
              <a:t>Coal is extracted by driving a series of parallel entries from the high wall up to a significant depth within the coal horizon. This technology allows recovery of coal blocked in the batter in opencast projects. At present this technology has been implemented in </a:t>
            </a:r>
            <a:r>
              <a:rPr lang="en-US" sz="2200" b="1" i="1" strike="noStrike" spc="-1">
                <a:solidFill>
                  <a:srgbClr val="000000"/>
                </a:solidFill>
                <a:uFill>
                  <a:solidFill>
                    <a:srgbClr val="FFFFFF"/>
                  </a:solidFill>
                </a:uFill>
                <a:latin typeface="Arial"/>
                <a:ea typeface="DejaVu Sans"/>
              </a:rPr>
              <a:t>Sharda Opencast project</a:t>
            </a:r>
            <a:r>
              <a:rPr lang="en-US" sz="2200" i="1" strike="noStrike" spc="-1">
                <a:solidFill>
                  <a:srgbClr val="000000"/>
                </a:solidFill>
                <a:uFill>
                  <a:solidFill>
                    <a:srgbClr val="FFFFFF"/>
                  </a:solidFill>
                </a:uFill>
                <a:latin typeface="Arial"/>
                <a:ea typeface="DejaVu Sans"/>
              </a:rPr>
              <a:t> of SECL. </a:t>
            </a:r>
            <a:endParaRPr/>
          </a:p>
          <a:p>
            <a:pPr marL="285840" indent="-285120" algn="just">
              <a:lnSpc>
                <a:spcPct val="100000"/>
              </a:lnSpc>
            </a:pPr>
            <a:endParaRPr/>
          </a:p>
          <a:p>
            <a:pPr marL="285840" indent="-285120" algn="just">
              <a:lnSpc>
                <a:spcPct val="100000"/>
              </a:lnSpc>
            </a:pPr>
            <a:r>
              <a:rPr lang="en-US" sz="2200" i="1" strike="noStrike" spc="-1">
                <a:solidFill>
                  <a:srgbClr val="000000"/>
                </a:solidFill>
                <a:uFill>
                  <a:solidFill>
                    <a:srgbClr val="FFFFFF"/>
                  </a:solidFill>
                </a:uFill>
                <a:latin typeface="Arial"/>
                <a:ea typeface="DejaVu Sans"/>
              </a:rPr>
              <a:t>	Further for Baturia mine of SECL, this technology has been proposed for which PR has been prepared.</a:t>
            </a:r>
            <a:endParaRPr/>
          </a:p>
          <a:p>
            <a:pPr marL="285840" indent="-285120" algn="just">
              <a:lnSpc>
                <a:spcPct val="100000"/>
              </a:lnSpc>
            </a:pPr>
            <a:endParaRPr/>
          </a:p>
        </p:txBody>
      </p:sp>
      <p:sp>
        <p:nvSpPr>
          <p:cNvPr id="312" name="CustomShape 2"/>
          <p:cNvSpPr/>
          <p:nvPr/>
        </p:nvSpPr>
        <p:spPr>
          <a:xfrm>
            <a:off x="876240" y="457200"/>
            <a:ext cx="8084520" cy="4557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2400" b="1" strike="noStrike" spc="-1">
                <a:solidFill>
                  <a:srgbClr val="FFFFFF"/>
                </a:solidFill>
                <a:uFill>
                  <a:solidFill>
                    <a:srgbClr val="FFFFFF"/>
                  </a:solidFill>
                </a:uFill>
                <a:latin typeface="Arial"/>
                <a:ea typeface="DejaVu Sans"/>
              </a:rPr>
              <a:t>UNDERGROUND MINE MECHANISATION (Contd.)</a:t>
            </a:r>
            <a:endParaRPr/>
          </a:p>
        </p:txBody>
      </p:sp>
      <p:sp>
        <p:nvSpPr>
          <p:cNvPr id="313" name="CustomShape 3"/>
          <p:cNvSpPr/>
          <p:nvPr/>
        </p:nvSpPr>
        <p:spPr>
          <a:xfrm>
            <a:off x="7680960" y="5852160"/>
            <a:ext cx="822960" cy="1005840"/>
          </a:xfrm>
          <a:prstGeom prst="rect">
            <a:avLst/>
          </a:prstGeom>
          <a:solidFill>
            <a:srgbClr val="FFFFFF"/>
          </a:solidFill>
          <a:ln>
            <a:solidFill>
              <a:srgbClr val="CCCCCC"/>
            </a:solidFill>
          </a:ln>
        </p:spPr>
        <p:style>
          <a:lnRef idx="0">
            <a:scrgbClr r="0" g="0" b="0"/>
          </a:lnRef>
          <a:fillRef idx="0">
            <a:scrgbClr r="0" g="0" b="0"/>
          </a:fillRef>
          <a:effectRef idx="0">
            <a:scrgbClr r="0" g="0" b="0"/>
          </a:effectRef>
          <a:fontRef idx="minor"/>
        </p:style>
      </p:sp>
    </p:spTree>
  </p:cSld>
  <p:clrMapOvr>
    <a:masterClrMapping/>
  </p:clrMapOvr>
  <p:transition>
    <p:fade/>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4" name="CustomShape 1"/>
          <p:cNvSpPr/>
          <p:nvPr/>
        </p:nvSpPr>
        <p:spPr>
          <a:xfrm>
            <a:off x="880920" y="277920"/>
            <a:ext cx="7949520" cy="974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nSpc>
                <a:spcPct val="100000"/>
              </a:lnSpc>
            </a:pPr>
            <a:r>
              <a:rPr lang="en-US" sz="2800" strike="noStrike" spc="-1">
                <a:solidFill>
                  <a:srgbClr val="FFFFFF"/>
                </a:solidFill>
                <a:uFill>
                  <a:solidFill>
                    <a:srgbClr val="FFFFFF"/>
                  </a:solidFill>
                </a:uFill>
                <a:latin typeface="Arial"/>
              </a:rPr>
              <a:t>Continuous Miner</a:t>
            </a:r>
            <a:endParaRPr/>
          </a:p>
        </p:txBody>
      </p:sp>
      <p:sp>
        <p:nvSpPr>
          <p:cNvPr id="315" name="CustomShape 2"/>
          <p:cNvSpPr/>
          <p:nvPr/>
        </p:nvSpPr>
        <p:spPr>
          <a:xfrm>
            <a:off x="878040" y="1547640"/>
            <a:ext cx="7952760" cy="4392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343080" indent="-342360">
              <a:lnSpc>
                <a:spcPct val="100000"/>
              </a:lnSpc>
              <a:buClr>
                <a:srgbClr val="111987"/>
              </a:buClr>
              <a:buSzPct val="80000"/>
              <a:buFont typeface="Wingdings" charset="2"/>
              <a:buChar char=""/>
            </a:pPr>
            <a:r>
              <a:rPr lang="en-US" sz="2400" strike="noStrike" spc="-1">
                <a:solidFill>
                  <a:srgbClr val="000000"/>
                </a:solidFill>
                <a:uFill>
                  <a:solidFill>
                    <a:srgbClr val="FFFFFF"/>
                  </a:solidFill>
                </a:uFill>
                <a:latin typeface="Arial"/>
              </a:rPr>
              <a:t>It is a mass production technology which gives several advantages over other technologies in bord &amp; pillar method of mining.</a:t>
            </a:r>
            <a:endParaRPr/>
          </a:p>
          <a:p>
            <a:pPr marL="743040" lvl="1" indent="-285120">
              <a:lnSpc>
                <a:spcPct val="100000"/>
              </a:lnSpc>
              <a:buClr>
                <a:srgbClr val="111987"/>
              </a:buClr>
              <a:buSzPct val="80000"/>
              <a:buFont typeface="Wingdings" charset="2"/>
              <a:buChar char=""/>
            </a:pPr>
            <a:r>
              <a:rPr lang="en-US" sz="2200" strike="noStrike" spc="-1">
                <a:solidFill>
                  <a:srgbClr val="000000"/>
                </a:solidFill>
                <a:uFill>
                  <a:solidFill>
                    <a:srgbClr val="FFFFFF"/>
                  </a:solidFill>
                </a:uFill>
                <a:latin typeface="Arial"/>
              </a:rPr>
              <a:t>Comparatively higher rate of output</a:t>
            </a:r>
            <a:endParaRPr/>
          </a:p>
          <a:p>
            <a:pPr marL="743040" lvl="1" indent="-285120">
              <a:lnSpc>
                <a:spcPct val="100000"/>
              </a:lnSpc>
              <a:buClr>
                <a:srgbClr val="111987"/>
              </a:buClr>
              <a:buSzPct val="80000"/>
              <a:buFont typeface="Wingdings" charset="2"/>
              <a:buChar char=""/>
            </a:pPr>
            <a:r>
              <a:rPr lang="en-US" sz="2200" strike="noStrike" spc="-1">
                <a:solidFill>
                  <a:srgbClr val="000000"/>
                </a:solidFill>
                <a:uFill>
                  <a:solidFill>
                    <a:srgbClr val="FFFFFF"/>
                  </a:solidFill>
                </a:uFill>
                <a:latin typeface="Arial"/>
              </a:rPr>
              <a:t>Integrated system of mining in which all unit operations are mechanised</a:t>
            </a:r>
            <a:endParaRPr/>
          </a:p>
          <a:p>
            <a:pPr marL="743040" lvl="1" indent="-285120">
              <a:lnSpc>
                <a:spcPct val="100000"/>
              </a:lnSpc>
              <a:buClr>
                <a:srgbClr val="111987"/>
              </a:buClr>
              <a:buSzPct val="80000"/>
              <a:buFont typeface="Wingdings" charset="2"/>
              <a:buChar char=""/>
            </a:pPr>
            <a:r>
              <a:rPr lang="en-US" sz="2200" strike="noStrike" spc="-1">
                <a:solidFill>
                  <a:srgbClr val="000000"/>
                </a:solidFill>
                <a:uFill>
                  <a:solidFill>
                    <a:srgbClr val="FFFFFF"/>
                  </a:solidFill>
                </a:uFill>
                <a:latin typeface="Arial"/>
              </a:rPr>
              <a:t>Suitable under wide thickness range of coal seams</a:t>
            </a:r>
            <a:endParaRPr/>
          </a:p>
          <a:p>
            <a:pPr marL="743040" lvl="1" indent="-285120">
              <a:lnSpc>
                <a:spcPct val="100000"/>
              </a:lnSpc>
              <a:buClr>
                <a:srgbClr val="111987"/>
              </a:buClr>
              <a:buSzPct val="80000"/>
              <a:buFont typeface="Wingdings" charset="2"/>
              <a:buChar char=""/>
            </a:pPr>
            <a:r>
              <a:rPr lang="en-US" sz="2200" strike="noStrike" spc="-1">
                <a:solidFill>
                  <a:srgbClr val="000000"/>
                </a:solidFill>
                <a:uFill>
                  <a:solidFill>
                    <a:srgbClr val="FFFFFF"/>
                  </a:solidFill>
                </a:uFill>
                <a:latin typeface="Arial"/>
              </a:rPr>
              <a:t>Comparatively safer method of mining</a:t>
            </a:r>
            <a:endParaRPr/>
          </a:p>
          <a:p>
            <a:pPr>
              <a:lnSpc>
                <a:spcPct val="100000"/>
              </a:lnSpc>
            </a:pPr>
            <a:endParaRPr/>
          </a:p>
          <a:p>
            <a:pPr marL="343080" indent="-342360">
              <a:lnSpc>
                <a:spcPct val="100000"/>
              </a:lnSpc>
              <a:buClr>
                <a:srgbClr val="111987"/>
              </a:buClr>
              <a:buSzPct val="80000"/>
              <a:buFont typeface="Wingdings" charset="2"/>
              <a:buChar char=""/>
            </a:pPr>
            <a:r>
              <a:rPr lang="en-US" sz="2400" strike="noStrike" spc="-1">
                <a:solidFill>
                  <a:srgbClr val="000000"/>
                </a:solidFill>
                <a:uFill>
                  <a:solidFill>
                    <a:srgbClr val="FFFFFF"/>
                  </a:solidFill>
                </a:uFill>
                <a:latin typeface="Arial"/>
              </a:rPr>
              <a:t> </a:t>
            </a:r>
            <a:r>
              <a:rPr lang="en-US" sz="2400" u="sng" strike="noStrike" spc="-1">
                <a:solidFill>
                  <a:srgbClr val="D40026"/>
                </a:solidFill>
                <a:uFill>
                  <a:solidFill>
                    <a:srgbClr val="FFFFFF"/>
                  </a:solidFill>
                </a:uFill>
                <a:latin typeface="Arial"/>
              </a:rPr>
              <a:t>Video of CM</a:t>
            </a:r>
            <a:endParaRPr/>
          </a:p>
          <a:p>
            <a:pPr marL="343080" indent="-342360">
              <a:lnSpc>
                <a:spcPct val="100000"/>
              </a:lnSpc>
              <a:buClr>
                <a:srgbClr val="111987"/>
              </a:buClr>
              <a:buSzPct val="80000"/>
              <a:buFont typeface="Wingdings" charset="2"/>
              <a:buChar char=""/>
            </a:pPr>
            <a:r>
              <a:rPr lang="en-US" sz="2400" strike="noStrike" spc="-1">
                <a:solidFill>
                  <a:srgbClr val="000000"/>
                </a:solidFill>
                <a:uFill>
                  <a:solidFill>
                    <a:srgbClr val="FFFFFF"/>
                  </a:solidFill>
                </a:uFill>
                <a:latin typeface="Arial"/>
              </a:rPr>
              <a:t> </a:t>
            </a:r>
            <a:r>
              <a:rPr lang="en-US" sz="2400" u="sng" strike="noStrike" spc="-1">
                <a:solidFill>
                  <a:srgbClr val="D40026"/>
                </a:solidFill>
                <a:uFill>
                  <a:solidFill>
                    <a:srgbClr val="FFFFFF"/>
                  </a:solidFill>
                </a:uFill>
                <a:latin typeface="Arial"/>
              </a:rPr>
              <a:t>Video of Bolter-Miner</a:t>
            </a:r>
            <a:endParaRPr/>
          </a:p>
        </p:txBody>
      </p:sp>
      <p:pic>
        <p:nvPicPr>
          <p:cNvPr id="316" name="Picture 1"/>
          <p:cNvPicPr/>
          <p:nvPr/>
        </p:nvPicPr>
        <p:blipFill>
          <a:blip r:embed="rId2"/>
          <a:stretch/>
        </p:blipFill>
        <p:spPr>
          <a:xfrm>
            <a:off x="8321040" y="5845320"/>
            <a:ext cx="780840" cy="1012320"/>
          </a:xfrm>
          <a:prstGeom prst="rect">
            <a:avLst/>
          </a:prstGeom>
          <a:ln>
            <a:noFill/>
          </a:ln>
        </p:spPr>
      </p:pic>
      <p:sp>
        <p:nvSpPr>
          <p:cNvPr id="317" name="CustomShape 3"/>
          <p:cNvSpPr/>
          <p:nvPr/>
        </p:nvSpPr>
        <p:spPr>
          <a:xfrm>
            <a:off x="7498080" y="5852160"/>
            <a:ext cx="822960" cy="1005840"/>
          </a:xfrm>
          <a:prstGeom prst="rect">
            <a:avLst/>
          </a:prstGeom>
          <a:solidFill>
            <a:srgbClr val="FFFFFF"/>
          </a:solidFill>
          <a:ln>
            <a:solidFill>
              <a:srgbClr val="CCCCCC"/>
            </a:solidFill>
          </a:ln>
        </p:spPr>
        <p:style>
          <a:lnRef idx="0">
            <a:scrgbClr r="0" g="0" b="0"/>
          </a:lnRef>
          <a:fillRef idx="0">
            <a:scrgbClr r="0" g="0" b="0"/>
          </a:fillRef>
          <a:effectRef idx="0">
            <a:scrgbClr r="0" g="0" b="0"/>
          </a:effectRef>
          <a:fontRef idx="minor"/>
        </p:style>
      </p:sp>
      <p:pic>
        <p:nvPicPr>
          <p:cNvPr id="318" name="Picture 317"/>
          <p:cNvPicPr/>
          <p:nvPr/>
        </p:nvPicPr>
        <p:blipFill>
          <a:blip r:embed="rId3"/>
          <a:stretch/>
        </p:blipFill>
        <p:spPr>
          <a:xfrm>
            <a:off x="55080" y="5951160"/>
            <a:ext cx="822960" cy="815400"/>
          </a:xfrm>
          <a:prstGeom prst="rect">
            <a:avLst/>
          </a:prstGeom>
          <a:ln>
            <a:noFill/>
          </a:ln>
        </p:spPr>
      </p:pic>
      <p:sp>
        <p:nvSpPr>
          <p:cNvPr id="319" name="CustomShape 4"/>
          <p:cNvSpPr/>
          <p:nvPr/>
        </p:nvSpPr>
        <p:spPr>
          <a:xfrm>
            <a:off x="878040" y="5852160"/>
            <a:ext cx="822960" cy="1005840"/>
          </a:xfrm>
          <a:prstGeom prst="rect">
            <a:avLst/>
          </a:prstGeom>
          <a:solidFill>
            <a:srgbClr val="FFFFFF"/>
          </a:solidFill>
          <a:ln>
            <a:solidFill>
              <a:srgbClr val="CCCCCC"/>
            </a:solidFill>
          </a:ln>
        </p:spPr>
        <p:style>
          <a:lnRef idx="0">
            <a:scrgbClr r="0" g="0" b="0"/>
          </a:lnRef>
          <a:fillRef idx="0">
            <a:scrgbClr r="0" g="0" b="0"/>
          </a:fillRef>
          <a:effectRef idx="0">
            <a:scrgbClr r="0" g="0" b="0"/>
          </a:effectRef>
          <a:fontRef idx="minor"/>
        </p:style>
      </p:sp>
    </p:spTree>
  </p:cSld>
  <p:clrMapOvr>
    <a:masterClrMapping/>
  </p:clrMapOvr>
  <p:transition>
    <p:fade/>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0" name="CustomShape 1"/>
          <p:cNvSpPr/>
          <p:nvPr/>
        </p:nvSpPr>
        <p:spPr>
          <a:xfrm>
            <a:off x="880920" y="277920"/>
            <a:ext cx="7949520" cy="974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nSpc>
                <a:spcPct val="100000"/>
              </a:lnSpc>
            </a:pPr>
            <a:r>
              <a:rPr lang="en-US" sz="2800" strike="noStrike" spc="-1">
                <a:solidFill>
                  <a:srgbClr val="FFFFFF"/>
                </a:solidFill>
                <a:uFill>
                  <a:solidFill>
                    <a:srgbClr val="FFFFFF"/>
                  </a:solidFill>
                </a:uFill>
                <a:latin typeface="Arial"/>
              </a:rPr>
              <a:t>Continuous Miner</a:t>
            </a:r>
            <a:endParaRPr/>
          </a:p>
        </p:txBody>
      </p:sp>
      <p:pic>
        <p:nvPicPr>
          <p:cNvPr id="321" name="Picture 4"/>
          <p:cNvPicPr/>
          <p:nvPr/>
        </p:nvPicPr>
        <p:blipFill>
          <a:blip r:embed="rId2"/>
          <a:stretch/>
        </p:blipFill>
        <p:spPr>
          <a:xfrm>
            <a:off x="0" y="1752480"/>
            <a:ext cx="9143280" cy="4453920"/>
          </a:xfrm>
          <a:prstGeom prst="rect">
            <a:avLst/>
          </a:prstGeom>
          <a:ln>
            <a:noFill/>
          </a:ln>
        </p:spPr>
      </p:pic>
      <p:pic>
        <p:nvPicPr>
          <p:cNvPr id="322" name="Picture 321"/>
          <p:cNvPicPr/>
          <p:nvPr/>
        </p:nvPicPr>
        <p:blipFill>
          <a:blip r:embed="rId3"/>
          <a:stretch/>
        </p:blipFill>
        <p:spPr>
          <a:xfrm>
            <a:off x="55080" y="5951520"/>
            <a:ext cx="822960" cy="815400"/>
          </a:xfrm>
          <a:prstGeom prst="rect">
            <a:avLst/>
          </a:prstGeom>
          <a:ln>
            <a:noFill/>
          </a:ln>
        </p:spPr>
      </p:pic>
      <p:sp>
        <p:nvSpPr>
          <p:cNvPr id="323" name="CustomShape 2"/>
          <p:cNvSpPr/>
          <p:nvPr/>
        </p:nvSpPr>
        <p:spPr>
          <a:xfrm>
            <a:off x="870120" y="6309360"/>
            <a:ext cx="822960" cy="548640"/>
          </a:xfrm>
          <a:prstGeom prst="rect">
            <a:avLst/>
          </a:prstGeom>
          <a:solidFill>
            <a:srgbClr val="FFFFFF"/>
          </a:solidFill>
          <a:ln>
            <a:solidFill>
              <a:srgbClr val="CCCCCC"/>
            </a:solidFill>
          </a:ln>
        </p:spPr>
        <p:style>
          <a:lnRef idx="0">
            <a:scrgbClr r="0" g="0" b="0"/>
          </a:lnRef>
          <a:fillRef idx="0">
            <a:scrgbClr r="0" g="0" b="0"/>
          </a:fillRef>
          <a:effectRef idx="0">
            <a:scrgbClr r="0" g="0" b="0"/>
          </a:effectRef>
          <a:fontRef idx="minor"/>
        </p:style>
      </p:sp>
      <p:pic>
        <p:nvPicPr>
          <p:cNvPr id="324" name="Picture 1"/>
          <p:cNvPicPr/>
          <p:nvPr/>
        </p:nvPicPr>
        <p:blipFill>
          <a:blip r:embed="rId4"/>
          <a:stretch/>
        </p:blipFill>
        <p:spPr>
          <a:xfrm>
            <a:off x="8363160" y="5845320"/>
            <a:ext cx="780840" cy="1012320"/>
          </a:xfrm>
          <a:prstGeom prst="rect">
            <a:avLst/>
          </a:prstGeom>
          <a:ln>
            <a:noFill/>
          </a:ln>
        </p:spPr>
      </p:pic>
      <p:sp>
        <p:nvSpPr>
          <p:cNvPr id="325" name="CustomShape 3"/>
          <p:cNvSpPr/>
          <p:nvPr/>
        </p:nvSpPr>
        <p:spPr>
          <a:xfrm>
            <a:off x="7532280" y="6217920"/>
            <a:ext cx="822960" cy="548640"/>
          </a:xfrm>
          <a:prstGeom prst="rect">
            <a:avLst/>
          </a:prstGeom>
          <a:solidFill>
            <a:srgbClr val="FFFFFF"/>
          </a:solidFill>
          <a:ln>
            <a:solidFill>
              <a:srgbClr val="CCCCCC"/>
            </a:solidFill>
          </a:ln>
        </p:spPr>
        <p:style>
          <a:lnRef idx="0">
            <a:scrgbClr r="0" g="0" b="0"/>
          </a:lnRef>
          <a:fillRef idx="0">
            <a:scrgbClr r="0" g="0" b="0"/>
          </a:fillRef>
          <a:effectRef idx="0">
            <a:scrgbClr r="0" g="0" b="0"/>
          </a:effectRef>
          <a:fontRef idx="minor"/>
        </p:style>
      </p:sp>
    </p:spTree>
  </p:cSld>
  <p:clrMapOvr>
    <a:masterClrMapping/>
  </p:clrMapOvr>
  <p:transition>
    <p:fade/>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DDDDDD"/>
        </a:solidFill>
        <a:effectLst/>
      </p:bgPr>
    </p:bg>
    <p:spTree>
      <p:nvGrpSpPr>
        <p:cNvPr id="1" name=""/>
        <p:cNvGrpSpPr/>
        <p:nvPr/>
      </p:nvGrpSpPr>
      <p:grpSpPr>
        <a:xfrm>
          <a:off x="0" y="0"/>
          <a:ext cx="0" cy="0"/>
          <a:chOff x="0" y="0"/>
          <a:chExt cx="0" cy="0"/>
        </a:xfrm>
      </p:grpSpPr>
      <p:sp>
        <p:nvSpPr>
          <p:cNvPr id="139" name="CustomShape 1"/>
          <p:cNvSpPr/>
          <p:nvPr/>
        </p:nvSpPr>
        <p:spPr>
          <a:xfrm>
            <a:off x="0" y="2560320"/>
            <a:ext cx="8960760" cy="1919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endParaRPr/>
          </a:p>
          <a:p>
            <a:r>
              <a:rPr lang="en-US" sz="3200" b="1" strike="noStrike" spc="-1">
                <a:solidFill>
                  <a:srgbClr val="000000"/>
                </a:solidFill>
                <a:uFill>
                  <a:solidFill>
                    <a:srgbClr val="FFFFFF"/>
                  </a:solidFill>
                </a:uFill>
                <a:latin typeface="Arial"/>
              </a:rPr>
              <a:t>A K Rana</a:t>
            </a:r>
            <a:endParaRPr/>
          </a:p>
          <a:p>
            <a:r>
              <a:rPr lang="en-US" sz="3200" b="1" strike="noStrike" spc="-1">
                <a:solidFill>
                  <a:srgbClr val="000000"/>
                </a:solidFill>
                <a:uFill>
                  <a:solidFill>
                    <a:srgbClr val="FFFFFF"/>
                  </a:solidFill>
                </a:uFill>
                <a:latin typeface="Arial"/>
              </a:rPr>
              <a:t>General Manager, </a:t>
            </a:r>
            <a:endParaRPr/>
          </a:p>
          <a:p>
            <a:r>
              <a:rPr lang="en-US" sz="3200" b="1" strike="noStrike" spc="-1">
                <a:solidFill>
                  <a:srgbClr val="000000"/>
                </a:solidFill>
                <a:uFill>
                  <a:solidFill>
                    <a:srgbClr val="FFFFFF"/>
                  </a:solidFill>
                </a:uFill>
                <a:latin typeface="Arial"/>
              </a:rPr>
              <a:t>Underground Mining Division,</a:t>
            </a:r>
            <a:endParaRPr/>
          </a:p>
          <a:p>
            <a:r>
              <a:rPr lang="en-US" sz="3200" b="1" strike="noStrike" spc="-1">
                <a:solidFill>
                  <a:srgbClr val="000000"/>
                </a:solidFill>
                <a:uFill>
                  <a:solidFill>
                    <a:srgbClr val="FFFFFF"/>
                  </a:solidFill>
                </a:uFill>
                <a:latin typeface="Arial"/>
              </a:rPr>
              <a:t>Central Mine Planning &amp; Design Institute Ltd. </a:t>
            </a:r>
            <a:endParaRPr/>
          </a:p>
          <a:p>
            <a:pPr algn="r">
              <a:lnSpc>
                <a:spcPct val="100000"/>
              </a:lnSpc>
            </a:pPr>
            <a:endParaRPr/>
          </a:p>
        </p:txBody>
      </p:sp>
      <p:sp>
        <p:nvSpPr>
          <p:cNvPr id="140" name="CustomShape 2"/>
          <p:cNvSpPr/>
          <p:nvPr/>
        </p:nvSpPr>
        <p:spPr>
          <a:xfrm>
            <a:off x="1645920" y="182880"/>
            <a:ext cx="6309000" cy="82260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lgn="ctr">
              <a:lnSpc>
                <a:spcPct val="100000"/>
              </a:lnSpc>
            </a:pPr>
            <a:r>
              <a:rPr lang="en-US" sz="3200" b="1" strike="noStrike" spc="-1">
                <a:solidFill>
                  <a:srgbClr val="CC0000"/>
                </a:solidFill>
                <a:uFill>
                  <a:solidFill>
                    <a:srgbClr val="FFFFFF"/>
                  </a:solidFill>
                </a:uFill>
                <a:latin typeface="Arial"/>
              </a:rPr>
              <a:t>Underground mining</a:t>
            </a:r>
            <a:endParaRPr/>
          </a:p>
        </p:txBody>
      </p:sp>
      <p:sp>
        <p:nvSpPr>
          <p:cNvPr id="141" name="CustomShape 3"/>
          <p:cNvSpPr/>
          <p:nvPr/>
        </p:nvSpPr>
        <p:spPr>
          <a:xfrm>
            <a:off x="7680960" y="5852160"/>
            <a:ext cx="822960" cy="1005840"/>
          </a:xfrm>
          <a:prstGeom prst="rect">
            <a:avLst/>
          </a:prstGeom>
          <a:solidFill>
            <a:srgbClr val="DDDDDD"/>
          </a:solidFill>
          <a:ln>
            <a:solidFill>
              <a:srgbClr val="CCCCCC"/>
            </a:solidFill>
          </a:ln>
        </p:spPr>
        <p:style>
          <a:lnRef idx="0">
            <a:scrgbClr r="0" g="0" b="0"/>
          </a:lnRef>
          <a:fillRef idx="0">
            <a:scrgbClr r="0" g="0" b="0"/>
          </a:fillRef>
          <a:effectRef idx="0">
            <a:scrgbClr r="0" g="0" b="0"/>
          </a:effectRef>
          <a:fontRef idx="minor"/>
        </p:style>
      </p:sp>
    </p:spTree>
  </p:cSld>
  <p:clrMapOvr>
    <a:masterClrMapping/>
  </p:clrMapOvr>
  <p:transition>
    <p:fade/>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FE1"/>
        </a:solidFill>
        <a:effectLst/>
      </p:bgPr>
    </p:bg>
    <p:spTree>
      <p:nvGrpSpPr>
        <p:cNvPr id="1" name=""/>
        <p:cNvGrpSpPr/>
        <p:nvPr/>
      </p:nvGrpSpPr>
      <p:grpSpPr>
        <a:xfrm>
          <a:off x="0" y="0"/>
          <a:ext cx="0" cy="0"/>
          <a:chOff x="0" y="0"/>
          <a:chExt cx="0" cy="0"/>
        </a:xfrm>
      </p:grpSpPr>
      <p:sp>
        <p:nvSpPr>
          <p:cNvPr id="326" name="TextShape 1"/>
          <p:cNvSpPr txBox="1"/>
          <p:nvPr/>
        </p:nvSpPr>
        <p:spPr>
          <a:xfrm>
            <a:off x="900000" y="115560"/>
            <a:ext cx="7772400" cy="630360"/>
          </a:xfrm>
          <a:prstGeom prst="rect">
            <a:avLst/>
          </a:prstGeom>
          <a:noFill/>
          <a:ln>
            <a:noFill/>
          </a:ln>
        </p:spPr>
        <p:txBody>
          <a:bodyPr lIns="90000" tIns="46800" rIns="90000" bIns="46800" anchor="ctr"/>
          <a:lstStyle/>
          <a:p>
            <a:pPr marL="216000" indent="-216000" algn="ctr">
              <a:buClr>
                <a:srgbClr val="FFFFFF"/>
              </a:buClr>
              <a:buSzPct val="45000"/>
              <a:buFont typeface="StarSymbol"/>
              <a:buChar char=""/>
            </a:pPr>
            <a:r>
              <a:rPr lang="en-GB" sz="3800" spc="-1">
                <a:solidFill>
                  <a:srgbClr val="FFFFFF"/>
                </a:solidFill>
                <a:latin typeface="Arial"/>
              </a:rPr>
              <a:t>Powered Support </a:t>
            </a:r>
            <a:r>
              <a:rPr lang="en-GB" sz="3800" spc="-1">
                <a:solidFill>
                  <a:srgbClr val="FFFFFF"/>
                </a:solidFill>
                <a:latin typeface="Tahoma"/>
              </a:rPr>
              <a:t>Longwall </a:t>
            </a:r>
            <a:r>
              <a:rPr lang="en-GB" sz="3800" spc="-1">
                <a:solidFill>
                  <a:srgbClr val="FFFFFF"/>
                </a:solidFill>
                <a:latin typeface="Arial"/>
              </a:rPr>
              <a:t>Face</a:t>
            </a:r>
            <a:endParaRPr/>
          </a:p>
        </p:txBody>
      </p:sp>
      <p:pic>
        <p:nvPicPr>
          <p:cNvPr id="327" name="Picture 326"/>
          <p:cNvPicPr/>
          <p:nvPr/>
        </p:nvPicPr>
        <p:blipFill>
          <a:blip r:embed="rId2"/>
          <a:stretch/>
        </p:blipFill>
        <p:spPr>
          <a:xfrm>
            <a:off x="878040" y="1461960"/>
            <a:ext cx="7072920" cy="5304600"/>
          </a:xfrm>
          <a:prstGeom prst="rect">
            <a:avLst/>
          </a:prstGeom>
          <a:ln>
            <a:noFill/>
          </a:ln>
        </p:spPr>
      </p:pic>
      <p:pic>
        <p:nvPicPr>
          <p:cNvPr id="328" name="Picture 327"/>
          <p:cNvPicPr/>
          <p:nvPr/>
        </p:nvPicPr>
        <p:blipFill>
          <a:blip r:embed="rId3"/>
          <a:stretch/>
        </p:blipFill>
        <p:spPr>
          <a:xfrm>
            <a:off x="55080" y="5951880"/>
            <a:ext cx="822960" cy="815400"/>
          </a:xfrm>
          <a:prstGeom prst="rect">
            <a:avLst/>
          </a:prstGeom>
          <a:ln>
            <a:noFill/>
          </a:ln>
        </p:spPr>
      </p:pic>
      <p:pic>
        <p:nvPicPr>
          <p:cNvPr id="329" name="Picture 1"/>
          <p:cNvPicPr/>
          <p:nvPr/>
        </p:nvPicPr>
        <p:blipFill>
          <a:blip r:embed="rId4"/>
          <a:stretch/>
        </p:blipFill>
        <p:spPr>
          <a:xfrm>
            <a:off x="7964280" y="5781960"/>
            <a:ext cx="780840" cy="101232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0" name="CustomShape 1"/>
          <p:cNvSpPr/>
          <p:nvPr/>
        </p:nvSpPr>
        <p:spPr>
          <a:xfrm>
            <a:off x="457200" y="1295280"/>
            <a:ext cx="8381160" cy="5333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533520" indent="-532800" algn="ctr">
              <a:lnSpc>
                <a:spcPct val="100000"/>
              </a:lnSpc>
            </a:pPr>
            <a:endParaRPr/>
          </a:p>
          <a:p>
            <a:pPr marL="533520" indent="-532800" algn="ctr">
              <a:lnSpc>
                <a:spcPct val="100000"/>
              </a:lnSpc>
            </a:pPr>
            <a:endParaRPr/>
          </a:p>
          <a:p>
            <a:pPr marL="533520" indent="-532800" algn="ctr">
              <a:lnSpc>
                <a:spcPct val="100000"/>
              </a:lnSpc>
            </a:pPr>
            <a:endParaRPr/>
          </a:p>
          <a:p>
            <a:pPr marL="533520" indent="-532800" algn="ctr">
              <a:lnSpc>
                <a:spcPct val="100000"/>
              </a:lnSpc>
            </a:pPr>
            <a:r>
              <a:rPr lang="en-US" sz="6600" strike="noStrike" spc="-1">
                <a:solidFill>
                  <a:srgbClr val="CC0000"/>
                </a:solidFill>
                <a:uFill>
                  <a:solidFill>
                    <a:srgbClr val="FFFFFF"/>
                  </a:solidFill>
                </a:uFill>
                <a:latin typeface="Arial"/>
              </a:rPr>
              <a:t>THANK YOU</a:t>
            </a:r>
            <a:endParaRPr/>
          </a:p>
        </p:txBody>
      </p:sp>
      <p:pic>
        <p:nvPicPr>
          <p:cNvPr id="331" name="Picture 330"/>
          <p:cNvPicPr/>
          <p:nvPr/>
        </p:nvPicPr>
        <p:blipFill>
          <a:blip r:embed="rId2"/>
          <a:stretch/>
        </p:blipFill>
        <p:spPr>
          <a:xfrm>
            <a:off x="55080" y="5952240"/>
            <a:ext cx="822960" cy="815400"/>
          </a:xfrm>
          <a:prstGeom prst="rect">
            <a:avLst/>
          </a:prstGeom>
          <a:ln>
            <a:noFill/>
          </a:ln>
        </p:spPr>
      </p:pic>
      <p:pic>
        <p:nvPicPr>
          <p:cNvPr id="332" name="Picture 1"/>
          <p:cNvPicPr/>
          <p:nvPr/>
        </p:nvPicPr>
        <p:blipFill>
          <a:blip r:embed="rId3"/>
          <a:stretch/>
        </p:blipFill>
        <p:spPr>
          <a:xfrm>
            <a:off x="8321040" y="5845680"/>
            <a:ext cx="780840" cy="1012320"/>
          </a:xfrm>
          <a:prstGeom prst="rect">
            <a:avLst/>
          </a:prstGeom>
          <a:ln>
            <a:noFill/>
          </a:ln>
        </p:spPr>
      </p:pic>
      <p:sp>
        <p:nvSpPr>
          <p:cNvPr id="333" name="CustomShape 2"/>
          <p:cNvSpPr/>
          <p:nvPr/>
        </p:nvSpPr>
        <p:spPr>
          <a:xfrm>
            <a:off x="870120" y="6309360"/>
            <a:ext cx="822960" cy="548640"/>
          </a:xfrm>
          <a:prstGeom prst="rect">
            <a:avLst/>
          </a:prstGeom>
          <a:solidFill>
            <a:srgbClr val="FFFFFF"/>
          </a:solidFill>
          <a:ln>
            <a:solidFill>
              <a:srgbClr val="CCCCCC"/>
            </a:solidFill>
          </a:ln>
        </p:spPr>
        <p:style>
          <a:lnRef idx="0">
            <a:scrgbClr r="0" g="0" b="0"/>
          </a:lnRef>
          <a:fillRef idx="0">
            <a:scrgbClr r="0" g="0" b="0"/>
          </a:fillRef>
          <a:effectRef idx="0">
            <a:scrgbClr r="0" g="0" b="0"/>
          </a:effectRef>
          <a:fontRef idx="minor"/>
        </p:style>
      </p:sp>
      <p:sp>
        <p:nvSpPr>
          <p:cNvPr id="334" name="CustomShape 3"/>
          <p:cNvSpPr/>
          <p:nvPr/>
        </p:nvSpPr>
        <p:spPr>
          <a:xfrm>
            <a:off x="7498080" y="6126480"/>
            <a:ext cx="822960" cy="548640"/>
          </a:xfrm>
          <a:prstGeom prst="rect">
            <a:avLst/>
          </a:prstGeom>
          <a:solidFill>
            <a:srgbClr val="FFFFFF"/>
          </a:solidFill>
          <a:ln>
            <a:solidFill>
              <a:srgbClr val="CCCCCC"/>
            </a:solidFill>
          </a:ln>
        </p:spPr>
        <p:style>
          <a:lnRef idx="0">
            <a:scrgbClr r="0" g="0" b="0"/>
          </a:lnRef>
          <a:fillRef idx="0">
            <a:scrgbClr r="0" g="0" b="0"/>
          </a:fillRef>
          <a:effectRef idx="0">
            <a:scrgbClr r="0" g="0" b="0"/>
          </a:effectRef>
          <a:fontRef idx="minor"/>
        </p:style>
      </p:sp>
    </p:spTree>
  </p:cSld>
  <p:clrMapOvr>
    <a:masterClrMapping/>
  </p:clrMapOvr>
  <p:transition>
    <p:fade/>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 name="CustomShape 1"/>
          <p:cNvSpPr/>
          <p:nvPr/>
        </p:nvSpPr>
        <p:spPr>
          <a:xfrm>
            <a:off x="990720" y="466560"/>
            <a:ext cx="8084520" cy="516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2800" b="1" strike="noStrike" spc="-1">
                <a:solidFill>
                  <a:srgbClr val="FFFFFF"/>
                </a:solidFill>
                <a:uFill>
                  <a:solidFill>
                    <a:srgbClr val="FFFFFF"/>
                  </a:solidFill>
                </a:uFill>
                <a:latin typeface="Arial"/>
                <a:ea typeface="DejaVu Sans"/>
              </a:rPr>
              <a:t>WORLD ENERGY SCENARIO</a:t>
            </a:r>
            <a:endParaRPr/>
          </a:p>
        </p:txBody>
      </p:sp>
      <p:graphicFrame>
        <p:nvGraphicFramePr>
          <p:cNvPr id="143" name="Object 5"/>
          <p:cNvGraphicFramePr/>
          <p:nvPr/>
        </p:nvGraphicFramePr>
        <p:xfrm>
          <a:off x="260640" y="1661400"/>
          <a:ext cx="8831880" cy="4136400"/>
        </p:xfrm>
        <a:graphic>
          <a:graphicData uri="http://schemas.openxmlformats.org/drawingml/2006/chart">
            <c:chart xmlns:c="http://schemas.openxmlformats.org/drawingml/2006/chart" xmlns:r="http://schemas.openxmlformats.org/officeDocument/2006/relationships" r:id="rId2"/>
          </a:graphicData>
        </a:graphic>
      </p:graphicFrame>
      <p:sp>
        <p:nvSpPr>
          <p:cNvPr id="144" name="CustomShape 2"/>
          <p:cNvSpPr/>
          <p:nvPr/>
        </p:nvSpPr>
        <p:spPr>
          <a:xfrm>
            <a:off x="7680960" y="5852160"/>
            <a:ext cx="822960" cy="1005840"/>
          </a:xfrm>
          <a:prstGeom prst="rect">
            <a:avLst/>
          </a:prstGeom>
          <a:solidFill>
            <a:srgbClr val="FFFFFF"/>
          </a:solidFill>
          <a:ln>
            <a:solidFill>
              <a:srgbClr val="CCCCCC"/>
            </a:solidFill>
          </a:ln>
        </p:spPr>
        <p:style>
          <a:lnRef idx="0">
            <a:scrgbClr r="0" g="0" b="0"/>
          </a:lnRef>
          <a:fillRef idx="0">
            <a:scrgbClr r="0" g="0" b="0"/>
          </a:fillRef>
          <a:effectRef idx="0">
            <a:scrgbClr r="0" g="0" b="0"/>
          </a:effectRef>
          <a:fontRef idx="minor"/>
        </p:style>
      </p:sp>
    </p:spTree>
  </p:cSld>
  <p:clrMapOvr>
    <a:masterClrMapping/>
  </p:clrMapOvr>
  <p:transition>
    <p:fade/>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 name="CustomShape 1"/>
          <p:cNvSpPr/>
          <p:nvPr/>
        </p:nvSpPr>
        <p:spPr>
          <a:xfrm>
            <a:off x="990720" y="466560"/>
            <a:ext cx="8084520" cy="516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2800" b="1" strike="noStrike" spc="-1">
                <a:solidFill>
                  <a:srgbClr val="FFFFFF"/>
                </a:solidFill>
                <a:uFill>
                  <a:solidFill>
                    <a:srgbClr val="FFFFFF"/>
                  </a:solidFill>
                </a:uFill>
                <a:latin typeface="Arial"/>
                <a:ea typeface="DejaVu Sans"/>
              </a:rPr>
              <a:t>COAL CONSUMPTION SCENERIO</a:t>
            </a:r>
            <a:r>
              <a:rPr lang="en-US" sz="1200" b="1" strike="noStrike" spc="-1">
                <a:solidFill>
                  <a:srgbClr val="FFFFFF"/>
                </a:solidFill>
                <a:uFill>
                  <a:solidFill>
                    <a:srgbClr val="FFFFFF"/>
                  </a:solidFill>
                </a:uFill>
                <a:latin typeface="Arial"/>
                <a:ea typeface="DejaVu Sans"/>
              </a:rPr>
              <a:t> </a:t>
            </a:r>
            <a:endParaRPr/>
          </a:p>
        </p:txBody>
      </p:sp>
      <p:graphicFrame>
        <p:nvGraphicFramePr>
          <p:cNvPr id="146" name="Table 2"/>
          <p:cNvGraphicFramePr/>
          <p:nvPr/>
        </p:nvGraphicFramePr>
        <p:xfrm>
          <a:off x="837000" y="1860480"/>
          <a:ext cx="7443720" cy="2539800"/>
        </p:xfrm>
        <a:graphic>
          <a:graphicData uri="http://schemas.openxmlformats.org/drawingml/2006/table">
            <a:tbl>
              <a:tblPr/>
              <a:tblGrid>
                <a:gridCol w="1596960"/>
                <a:gridCol w="1029960"/>
                <a:gridCol w="984960"/>
                <a:gridCol w="1202400"/>
                <a:gridCol w="1300320"/>
                <a:gridCol w="1329120"/>
              </a:tblGrid>
              <a:tr h="507960">
                <a:tc>
                  <a:txBody>
                    <a:bodyPr/>
                    <a:lstStyle/>
                    <a:p>
                      <a:pPr>
                        <a:lnSpc>
                          <a:spcPct val="100000"/>
                        </a:lnSpc>
                      </a:pPr>
                      <a:r>
                        <a:rPr lang="en-US" sz="2000" strike="noStrike" spc="-1">
                          <a:solidFill>
                            <a:srgbClr val="808080"/>
                          </a:solidFill>
                          <a:uFill>
                            <a:solidFill>
                              <a:srgbClr val="FFFFFF"/>
                            </a:solidFill>
                          </a:uFill>
                          <a:latin typeface="Arial"/>
                        </a:rPr>
                        <a:t>Year</a:t>
                      </a:r>
                      <a:endParaRPr/>
                    </a:p>
                  </a:txBody>
                  <a:tcPr>
                    <a:lnL w="28080">
                      <a:solidFill>
                        <a:srgbClr val="808080"/>
                      </a:solidFill>
                    </a:lnL>
                    <a:lnR w="12240">
                      <a:solidFill>
                        <a:srgbClr val="808080"/>
                      </a:solidFill>
                    </a:lnR>
                    <a:lnT w="28080">
                      <a:solidFill>
                        <a:srgbClr val="808080"/>
                      </a:solidFill>
                    </a:lnT>
                    <a:lnB w="12240">
                      <a:solidFill>
                        <a:srgbClr val="808080"/>
                      </a:solidFill>
                    </a:lnB>
                    <a:solidFill>
                      <a:srgbClr val="D9D9D9"/>
                    </a:solidFill>
                  </a:tcPr>
                </a:tc>
                <a:tc>
                  <a:txBody>
                    <a:bodyPr/>
                    <a:lstStyle/>
                    <a:p>
                      <a:pPr algn="ctr">
                        <a:lnSpc>
                          <a:spcPct val="100000"/>
                        </a:lnSpc>
                      </a:pPr>
                      <a:r>
                        <a:rPr lang="en-US" sz="2000" strike="noStrike" spc="-1">
                          <a:solidFill>
                            <a:srgbClr val="808080"/>
                          </a:solidFill>
                          <a:uFill>
                            <a:solidFill>
                              <a:srgbClr val="FFFFFF"/>
                            </a:solidFill>
                          </a:uFill>
                          <a:latin typeface="Arial"/>
                        </a:rPr>
                        <a:t>2010</a:t>
                      </a:r>
                      <a:endParaRPr/>
                    </a:p>
                  </a:txBody>
                  <a:tcPr>
                    <a:lnL w="12240">
                      <a:solidFill>
                        <a:srgbClr val="808080"/>
                      </a:solidFill>
                    </a:lnL>
                    <a:lnR w="12240">
                      <a:solidFill>
                        <a:srgbClr val="808080"/>
                      </a:solidFill>
                    </a:lnR>
                    <a:lnT w="28080">
                      <a:solidFill>
                        <a:srgbClr val="808080"/>
                      </a:solidFill>
                    </a:lnT>
                    <a:lnB w="12240">
                      <a:solidFill>
                        <a:srgbClr val="808080"/>
                      </a:solidFill>
                    </a:lnB>
                    <a:solidFill>
                      <a:srgbClr val="DDDDDD"/>
                    </a:solidFill>
                  </a:tcPr>
                </a:tc>
                <a:tc>
                  <a:txBody>
                    <a:bodyPr/>
                    <a:lstStyle/>
                    <a:p>
                      <a:pPr algn="ctr">
                        <a:lnSpc>
                          <a:spcPct val="100000"/>
                        </a:lnSpc>
                      </a:pPr>
                      <a:r>
                        <a:rPr lang="en-US" sz="2000" strike="noStrike" spc="-1">
                          <a:solidFill>
                            <a:srgbClr val="808080"/>
                          </a:solidFill>
                          <a:uFill>
                            <a:solidFill>
                              <a:srgbClr val="FFFFFF"/>
                            </a:solidFill>
                          </a:uFill>
                          <a:latin typeface="Arial"/>
                        </a:rPr>
                        <a:t>2011</a:t>
                      </a:r>
                      <a:endParaRPr/>
                    </a:p>
                  </a:txBody>
                  <a:tcPr>
                    <a:lnL w="12240">
                      <a:solidFill>
                        <a:srgbClr val="808080"/>
                      </a:solidFill>
                    </a:lnL>
                    <a:lnR w="12240">
                      <a:solidFill>
                        <a:srgbClr val="808080"/>
                      </a:solidFill>
                    </a:lnR>
                    <a:lnT w="28080">
                      <a:solidFill>
                        <a:srgbClr val="808080"/>
                      </a:solidFill>
                    </a:lnT>
                    <a:lnB w="12240">
                      <a:solidFill>
                        <a:srgbClr val="808080"/>
                      </a:solidFill>
                    </a:lnB>
                    <a:solidFill>
                      <a:srgbClr val="DDDDDD"/>
                    </a:solidFill>
                  </a:tcPr>
                </a:tc>
                <a:tc>
                  <a:txBody>
                    <a:bodyPr/>
                    <a:lstStyle/>
                    <a:p>
                      <a:pPr algn="ctr">
                        <a:lnSpc>
                          <a:spcPct val="100000"/>
                        </a:lnSpc>
                      </a:pPr>
                      <a:r>
                        <a:rPr lang="en-US" sz="2000" strike="noStrike" spc="-1">
                          <a:solidFill>
                            <a:srgbClr val="808080"/>
                          </a:solidFill>
                          <a:uFill>
                            <a:solidFill>
                              <a:srgbClr val="FFFFFF"/>
                            </a:solidFill>
                          </a:uFill>
                          <a:latin typeface="Arial"/>
                        </a:rPr>
                        <a:t>2012</a:t>
                      </a:r>
                      <a:endParaRPr/>
                    </a:p>
                  </a:txBody>
                  <a:tcPr>
                    <a:lnL w="12240">
                      <a:solidFill>
                        <a:srgbClr val="808080"/>
                      </a:solidFill>
                    </a:lnL>
                    <a:lnR w="12240">
                      <a:solidFill>
                        <a:srgbClr val="808080"/>
                      </a:solidFill>
                    </a:lnR>
                    <a:lnT w="28080">
                      <a:solidFill>
                        <a:srgbClr val="808080"/>
                      </a:solidFill>
                    </a:lnT>
                    <a:lnB w="12240">
                      <a:solidFill>
                        <a:srgbClr val="808080"/>
                      </a:solidFill>
                    </a:lnB>
                    <a:solidFill>
                      <a:srgbClr val="DDDDDD"/>
                    </a:solidFill>
                  </a:tcPr>
                </a:tc>
                <a:tc>
                  <a:txBody>
                    <a:bodyPr/>
                    <a:lstStyle/>
                    <a:p>
                      <a:pPr algn="ctr">
                        <a:lnSpc>
                          <a:spcPct val="100000"/>
                        </a:lnSpc>
                      </a:pPr>
                      <a:r>
                        <a:rPr lang="en-US" sz="2000" strike="noStrike" spc="-1">
                          <a:solidFill>
                            <a:srgbClr val="808080"/>
                          </a:solidFill>
                          <a:uFill>
                            <a:solidFill>
                              <a:srgbClr val="FFFFFF"/>
                            </a:solidFill>
                          </a:uFill>
                          <a:latin typeface="Arial"/>
                        </a:rPr>
                        <a:t>2013</a:t>
                      </a:r>
                      <a:endParaRPr/>
                    </a:p>
                  </a:txBody>
                  <a:tcPr>
                    <a:lnL w="12240">
                      <a:solidFill>
                        <a:srgbClr val="808080"/>
                      </a:solidFill>
                    </a:lnL>
                    <a:lnR w="12240">
                      <a:solidFill>
                        <a:srgbClr val="808080"/>
                      </a:solidFill>
                    </a:lnR>
                    <a:lnT w="28080">
                      <a:solidFill>
                        <a:srgbClr val="808080"/>
                      </a:solidFill>
                    </a:lnT>
                    <a:lnB w="12240">
                      <a:solidFill>
                        <a:srgbClr val="808080"/>
                      </a:solidFill>
                    </a:lnB>
                    <a:solidFill>
                      <a:srgbClr val="DDDDDD"/>
                    </a:solidFill>
                  </a:tcPr>
                </a:tc>
                <a:tc>
                  <a:txBody>
                    <a:bodyPr/>
                    <a:lstStyle/>
                    <a:p>
                      <a:pPr algn="ctr">
                        <a:lnSpc>
                          <a:spcPct val="100000"/>
                        </a:lnSpc>
                      </a:pPr>
                      <a:r>
                        <a:rPr lang="en-US" sz="2000" strike="noStrike" spc="-1">
                          <a:solidFill>
                            <a:srgbClr val="808080"/>
                          </a:solidFill>
                          <a:uFill>
                            <a:solidFill>
                              <a:srgbClr val="FFFFFF"/>
                            </a:solidFill>
                          </a:uFill>
                          <a:latin typeface="Arial"/>
                        </a:rPr>
                        <a:t>2014</a:t>
                      </a:r>
                      <a:endParaRPr/>
                    </a:p>
                  </a:txBody>
                  <a:tcPr>
                    <a:lnL w="12240">
                      <a:solidFill>
                        <a:srgbClr val="808080"/>
                      </a:solidFill>
                    </a:lnL>
                    <a:lnR w="12240">
                      <a:solidFill>
                        <a:srgbClr val="808080"/>
                      </a:solidFill>
                    </a:lnR>
                    <a:lnT w="28080">
                      <a:solidFill>
                        <a:srgbClr val="808080"/>
                      </a:solidFill>
                    </a:lnT>
                    <a:lnB w="12240">
                      <a:solidFill>
                        <a:srgbClr val="808080"/>
                      </a:solidFill>
                    </a:lnB>
                    <a:solidFill>
                      <a:srgbClr val="DDDDDD"/>
                    </a:solidFill>
                  </a:tcPr>
                </a:tc>
              </a:tr>
              <a:tr h="507960">
                <a:tc>
                  <a:txBody>
                    <a:bodyPr/>
                    <a:lstStyle/>
                    <a:p>
                      <a:pPr>
                        <a:lnSpc>
                          <a:spcPct val="100000"/>
                        </a:lnSpc>
                      </a:pPr>
                      <a:r>
                        <a:rPr lang="en-US" sz="2000" strike="noStrike" spc="-1">
                          <a:solidFill>
                            <a:srgbClr val="000000"/>
                          </a:solidFill>
                          <a:uFill>
                            <a:solidFill>
                              <a:srgbClr val="FFFFFF"/>
                            </a:solidFill>
                          </a:uFill>
                          <a:latin typeface="Arial"/>
                        </a:rPr>
                        <a:t>World</a:t>
                      </a:r>
                      <a:endParaRPr/>
                    </a:p>
                  </a:txBody>
                  <a:tcPr>
                    <a:lnL w="28080">
                      <a:solidFill>
                        <a:srgbClr val="808080"/>
                      </a:solidFill>
                    </a:lnL>
                    <a:lnR w="12240">
                      <a:solidFill>
                        <a:srgbClr val="808080"/>
                      </a:solidFill>
                    </a:lnR>
                    <a:lnT w="12240">
                      <a:solidFill>
                        <a:srgbClr val="808080"/>
                      </a:solidFill>
                    </a:lnT>
                    <a:lnB w="12240">
                      <a:solidFill>
                        <a:srgbClr val="808080"/>
                      </a:solidFill>
                    </a:lnB>
                    <a:solidFill>
                      <a:srgbClr val="D9D9D9"/>
                    </a:solidFill>
                  </a:tcPr>
                </a:tc>
                <a:tc>
                  <a:txBody>
                    <a:bodyPr/>
                    <a:lstStyle/>
                    <a:p>
                      <a:pPr algn="ctr">
                        <a:lnSpc>
                          <a:spcPct val="100000"/>
                        </a:lnSpc>
                      </a:pPr>
                      <a:r>
                        <a:rPr lang="en-US" sz="2000" strike="noStrike" spc="-1">
                          <a:solidFill>
                            <a:srgbClr val="000000"/>
                          </a:solidFill>
                          <a:uFill>
                            <a:solidFill>
                              <a:srgbClr val="FFFFFF"/>
                            </a:solidFill>
                          </a:uFill>
                          <a:latin typeface="Arial"/>
                        </a:rPr>
                        <a:t>3611.2</a:t>
                      </a:r>
                      <a:endParaRPr/>
                    </a:p>
                  </a:txBody>
                  <a:tcPr>
                    <a:lnL w="12240">
                      <a:solidFill>
                        <a:srgbClr val="808080"/>
                      </a:solidFill>
                    </a:lnL>
                    <a:lnR w="12240">
                      <a:solidFill>
                        <a:srgbClr val="808080"/>
                      </a:solidFill>
                    </a:lnR>
                    <a:lnT w="12240">
                      <a:solidFill>
                        <a:srgbClr val="808080"/>
                      </a:solidFill>
                    </a:lnT>
                    <a:lnB w="12240">
                      <a:solidFill>
                        <a:srgbClr val="808080"/>
                      </a:solidFill>
                    </a:lnB>
                    <a:noFill/>
                  </a:tcPr>
                </a:tc>
                <a:tc>
                  <a:txBody>
                    <a:bodyPr/>
                    <a:lstStyle/>
                    <a:p>
                      <a:pPr algn="ctr">
                        <a:lnSpc>
                          <a:spcPct val="100000"/>
                        </a:lnSpc>
                      </a:pPr>
                      <a:r>
                        <a:rPr lang="en-US" sz="2000" strike="noStrike" spc="-1">
                          <a:solidFill>
                            <a:srgbClr val="000000"/>
                          </a:solidFill>
                          <a:uFill>
                            <a:solidFill>
                              <a:srgbClr val="FFFFFF"/>
                            </a:solidFill>
                          </a:uFill>
                          <a:latin typeface="Arial"/>
                        </a:rPr>
                        <a:t>3777.4</a:t>
                      </a:r>
                      <a:endParaRPr/>
                    </a:p>
                  </a:txBody>
                  <a:tcPr>
                    <a:lnL w="12240">
                      <a:solidFill>
                        <a:srgbClr val="808080"/>
                      </a:solidFill>
                    </a:lnL>
                    <a:lnR w="12240">
                      <a:solidFill>
                        <a:srgbClr val="808080"/>
                      </a:solidFill>
                    </a:lnR>
                    <a:lnT w="12240">
                      <a:solidFill>
                        <a:srgbClr val="808080"/>
                      </a:solidFill>
                    </a:lnT>
                    <a:lnB w="12240">
                      <a:solidFill>
                        <a:srgbClr val="808080"/>
                      </a:solidFill>
                    </a:lnB>
                    <a:noFill/>
                  </a:tcPr>
                </a:tc>
                <a:tc>
                  <a:txBody>
                    <a:bodyPr/>
                    <a:lstStyle/>
                    <a:p>
                      <a:pPr algn="ctr">
                        <a:lnSpc>
                          <a:spcPct val="100000"/>
                        </a:lnSpc>
                      </a:pPr>
                      <a:r>
                        <a:rPr lang="en-US" sz="2000" strike="noStrike" spc="-1">
                          <a:solidFill>
                            <a:srgbClr val="000000"/>
                          </a:solidFill>
                          <a:uFill>
                            <a:solidFill>
                              <a:srgbClr val="FFFFFF"/>
                            </a:solidFill>
                          </a:uFill>
                          <a:latin typeface="Arial"/>
                        </a:rPr>
                        <a:t>3798.8</a:t>
                      </a:r>
                      <a:endParaRPr/>
                    </a:p>
                  </a:txBody>
                  <a:tcPr>
                    <a:lnL w="12240">
                      <a:solidFill>
                        <a:srgbClr val="808080"/>
                      </a:solidFill>
                    </a:lnL>
                    <a:lnR w="12240">
                      <a:solidFill>
                        <a:srgbClr val="808080"/>
                      </a:solidFill>
                    </a:lnR>
                    <a:lnT w="12240">
                      <a:solidFill>
                        <a:srgbClr val="808080"/>
                      </a:solidFill>
                    </a:lnT>
                    <a:lnB w="12240">
                      <a:solidFill>
                        <a:srgbClr val="808080"/>
                      </a:solidFill>
                    </a:lnB>
                    <a:noFill/>
                  </a:tcPr>
                </a:tc>
                <a:tc>
                  <a:txBody>
                    <a:bodyPr/>
                    <a:lstStyle/>
                    <a:p>
                      <a:pPr algn="ctr">
                        <a:lnSpc>
                          <a:spcPct val="100000"/>
                        </a:lnSpc>
                      </a:pPr>
                      <a:r>
                        <a:rPr lang="en-US" sz="2000" strike="noStrike" spc="-1">
                          <a:solidFill>
                            <a:srgbClr val="000000"/>
                          </a:solidFill>
                          <a:uFill>
                            <a:solidFill>
                              <a:srgbClr val="FFFFFF"/>
                            </a:solidFill>
                          </a:uFill>
                          <a:latin typeface="Arial"/>
                        </a:rPr>
                        <a:t>3867.0</a:t>
                      </a:r>
                      <a:endParaRPr/>
                    </a:p>
                  </a:txBody>
                  <a:tcPr>
                    <a:lnL w="12240">
                      <a:solidFill>
                        <a:srgbClr val="808080"/>
                      </a:solidFill>
                    </a:lnL>
                    <a:lnR w="12240">
                      <a:solidFill>
                        <a:srgbClr val="808080"/>
                      </a:solidFill>
                    </a:lnR>
                    <a:lnT w="12240">
                      <a:solidFill>
                        <a:srgbClr val="808080"/>
                      </a:solidFill>
                    </a:lnT>
                    <a:lnB w="12240">
                      <a:solidFill>
                        <a:srgbClr val="808080"/>
                      </a:solidFill>
                    </a:lnB>
                    <a:noFill/>
                  </a:tcPr>
                </a:tc>
                <a:tc>
                  <a:txBody>
                    <a:bodyPr/>
                    <a:lstStyle/>
                    <a:p>
                      <a:pPr algn="ctr">
                        <a:lnSpc>
                          <a:spcPct val="100000"/>
                        </a:lnSpc>
                      </a:pPr>
                      <a:r>
                        <a:rPr lang="en-US" sz="2000" strike="noStrike" spc="-1">
                          <a:solidFill>
                            <a:srgbClr val="000000"/>
                          </a:solidFill>
                          <a:uFill>
                            <a:solidFill>
                              <a:srgbClr val="FFFFFF"/>
                            </a:solidFill>
                          </a:uFill>
                          <a:latin typeface="Arial"/>
                        </a:rPr>
                        <a:t>3881.8</a:t>
                      </a:r>
                      <a:endParaRPr/>
                    </a:p>
                  </a:txBody>
                  <a:tcPr>
                    <a:lnL w="12240">
                      <a:solidFill>
                        <a:srgbClr val="808080"/>
                      </a:solidFill>
                    </a:lnL>
                    <a:lnR w="12240">
                      <a:solidFill>
                        <a:srgbClr val="808080"/>
                      </a:solidFill>
                    </a:lnR>
                    <a:lnT w="12240">
                      <a:solidFill>
                        <a:srgbClr val="808080"/>
                      </a:solidFill>
                    </a:lnT>
                    <a:lnB w="12240">
                      <a:solidFill>
                        <a:srgbClr val="808080"/>
                      </a:solidFill>
                    </a:lnB>
                    <a:noFill/>
                  </a:tcPr>
                </a:tc>
              </a:tr>
              <a:tr h="507960">
                <a:tc>
                  <a:txBody>
                    <a:bodyPr/>
                    <a:lstStyle/>
                    <a:p>
                      <a:pPr>
                        <a:lnSpc>
                          <a:spcPct val="100000"/>
                        </a:lnSpc>
                      </a:pPr>
                      <a:r>
                        <a:rPr lang="en-US" sz="2000" strike="noStrike" spc="-1">
                          <a:solidFill>
                            <a:srgbClr val="000000"/>
                          </a:solidFill>
                          <a:uFill>
                            <a:solidFill>
                              <a:srgbClr val="FFFFFF"/>
                            </a:solidFill>
                          </a:uFill>
                          <a:latin typeface="Arial"/>
                        </a:rPr>
                        <a:t>India</a:t>
                      </a:r>
                      <a:endParaRPr/>
                    </a:p>
                  </a:txBody>
                  <a:tcPr>
                    <a:lnL w="28080">
                      <a:solidFill>
                        <a:srgbClr val="808080"/>
                      </a:solidFill>
                    </a:lnL>
                    <a:lnR w="12240">
                      <a:solidFill>
                        <a:srgbClr val="808080"/>
                      </a:solidFill>
                    </a:lnR>
                    <a:lnT w="12240">
                      <a:solidFill>
                        <a:srgbClr val="808080"/>
                      </a:solidFill>
                    </a:lnT>
                    <a:lnB w="12240">
                      <a:solidFill>
                        <a:srgbClr val="808080"/>
                      </a:solidFill>
                    </a:lnB>
                    <a:solidFill>
                      <a:srgbClr val="D9D9D9"/>
                    </a:solidFill>
                  </a:tcPr>
                </a:tc>
                <a:tc>
                  <a:txBody>
                    <a:bodyPr/>
                    <a:lstStyle/>
                    <a:p>
                      <a:pPr algn="ctr">
                        <a:lnSpc>
                          <a:spcPct val="100000"/>
                        </a:lnSpc>
                      </a:pPr>
                      <a:r>
                        <a:rPr lang="en-US" sz="2000" strike="noStrike" spc="-1">
                          <a:solidFill>
                            <a:srgbClr val="000000"/>
                          </a:solidFill>
                          <a:uFill>
                            <a:solidFill>
                              <a:srgbClr val="FFFFFF"/>
                            </a:solidFill>
                          </a:uFill>
                          <a:latin typeface="Arial"/>
                        </a:rPr>
                        <a:t>260.2</a:t>
                      </a:r>
                      <a:endParaRPr/>
                    </a:p>
                  </a:txBody>
                  <a:tcPr>
                    <a:lnL w="12240">
                      <a:solidFill>
                        <a:srgbClr val="808080"/>
                      </a:solidFill>
                    </a:lnL>
                    <a:lnR w="12240">
                      <a:solidFill>
                        <a:srgbClr val="808080"/>
                      </a:solidFill>
                    </a:lnR>
                    <a:lnT w="12240">
                      <a:solidFill>
                        <a:srgbClr val="808080"/>
                      </a:solidFill>
                    </a:lnT>
                    <a:lnB w="12240">
                      <a:solidFill>
                        <a:srgbClr val="808080"/>
                      </a:solidFill>
                    </a:lnB>
                    <a:noFill/>
                  </a:tcPr>
                </a:tc>
                <a:tc>
                  <a:txBody>
                    <a:bodyPr/>
                    <a:lstStyle/>
                    <a:p>
                      <a:pPr algn="ctr">
                        <a:lnSpc>
                          <a:spcPct val="100000"/>
                        </a:lnSpc>
                      </a:pPr>
                      <a:r>
                        <a:rPr lang="en-US" sz="2000" strike="noStrike" spc="-1">
                          <a:solidFill>
                            <a:srgbClr val="000000"/>
                          </a:solidFill>
                          <a:uFill>
                            <a:solidFill>
                              <a:srgbClr val="FFFFFF"/>
                            </a:solidFill>
                          </a:uFill>
                          <a:latin typeface="Arial"/>
                        </a:rPr>
                        <a:t>270.1</a:t>
                      </a:r>
                      <a:endParaRPr/>
                    </a:p>
                  </a:txBody>
                  <a:tcPr>
                    <a:lnL w="12240">
                      <a:solidFill>
                        <a:srgbClr val="808080"/>
                      </a:solidFill>
                    </a:lnL>
                    <a:lnR w="12240">
                      <a:solidFill>
                        <a:srgbClr val="808080"/>
                      </a:solidFill>
                    </a:lnR>
                    <a:lnT w="12240">
                      <a:solidFill>
                        <a:srgbClr val="808080"/>
                      </a:solidFill>
                    </a:lnT>
                    <a:lnB w="12240">
                      <a:solidFill>
                        <a:srgbClr val="808080"/>
                      </a:solidFill>
                    </a:lnB>
                    <a:noFill/>
                  </a:tcPr>
                </a:tc>
                <a:tc>
                  <a:txBody>
                    <a:bodyPr/>
                    <a:lstStyle/>
                    <a:p>
                      <a:pPr algn="ctr">
                        <a:lnSpc>
                          <a:spcPct val="100000"/>
                        </a:lnSpc>
                      </a:pPr>
                      <a:r>
                        <a:rPr lang="en-US" sz="2000" strike="noStrike" spc="-1">
                          <a:solidFill>
                            <a:srgbClr val="000000"/>
                          </a:solidFill>
                          <a:uFill>
                            <a:solidFill>
                              <a:srgbClr val="FFFFFF"/>
                            </a:solidFill>
                          </a:uFill>
                          <a:latin typeface="Arial"/>
                        </a:rPr>
                        <a:t>302.3</a:t>
                      </a:r>
                      <a:endParaRPr/>
                    </a:p>
                  </a:txBody>
                  <a:tcPr>
                    <a:lnL w="12240">
                      <a:solidFill>
                        <a:srgbClr val="808080"/>
                      </a:solidFill>
                    </a:lnL>
                    <a:lnR w="12240">
                      <a:solidFill>
                        <a:srgbClr val="808080"/>
                      </a:solidFill>
                    </a:lnR>
                    <a:lnT w="12240">
                      <a:solidFill>
                        <a:srgbClr val="808080"/>
                      </a:solidFill>
                    </a:lnT>
                    <a:lnB w="12240">
                      <a:solidFill>
                        <a:srgbClr val="808080"/>
                      </a:solidFill>
                    </a:lnB>
                    <a:noFill/>
                  </a:tcPr>
                </a:tc>
                <a:tc>
                  <a:txBody>
                    <a:bodyPr/>
                    <a:lstStyle/>
                    <a:p>
                      <a:pPr algn="ctr">
                        <a:lnSpc>
                          <a:spcPct val="100000"/>
                        </a:lnSpc>
                      </a:pPr>
                      <a:r>
                        <a:rPr lang="en-US" sz="2000" strike="noStrike" spc="-1">
                          <a:solidFill>
                            <a:srgbClr val="000000"/>
                          </a:solidFill>
                          <a:uFill>
                            <a:solidFill>
                              <a:srgbClr val="FFFFFF"/>
                            </a:solidFill>
                          </a:uFill>
                          <a:latin typeface="Arial"/>
                        </a:rPr>
                        <a:t>324.3</a:t>
                      </a:r>
                      <a:endParaRPr/>
                    </a:p>
                  </a:txBody>
                  <a:tcPr>
                    <a:lnL w="12240">
                      <a:solidFill>
                        <a:srgbClr val="808080"/>
                      </a:solidFill>
                    </a:lnL>
                    <a:lnR w="12240">
                      <a:solidFill>
                        <a:srgbClr val="808080"/>
                      </a:solidFill>
                    </a:lnR>
                    <a:lnT w="12240">
                      <a:solidFill>
                        <a:srgbClr val="808080"/>
                      </a:solidFill>
                    </a:lnT>
                    <a:lnB w="12240">
                      <a:solidFill>
                        <a:srgbClr val="808080"/>
                      </a:solidFill>
                    </a:lnB>
                    <a:noFill/>
                  </a:tcPr>
                </a:tc>
                <a:tc>
                  <a:txBody>
                    <a:bodyPr/>
                    <a:lstStyle/>
                    <a:p>
                      <a:pPr algn="ctr">
                        <a:lnSpc>
                          <a:spcPct val="100000"/>
                        </a:lnSpc>
                      </a:pPr>
                      <a:r>
                        <a:rPr lang="en-US" sz="2000" strike="noStrike" spc="-1">
                          <a:solidFill>
                            <a:srgbClr val="000000"/>
                          </a:solidFill>
                          <a:uFill>
                            <a:solidFill>
                              <a:srgbClr val="FFFFFF"/>
                            </a:solidFill>
                          </a:uFill>
                          <a:latin typeface="Arial"/>
                        </a:rPr>
                        <a:t>360.2</a:t>
                      </a:r>
                      <a:endParaRPr/>
                    </a:p>
                  </a:txBody>
                  <a:tcPr>
                    <a:lnL w="12240">
                      <a:solidFill>
                        <a:srgbClr val="808080"/>
                      </a:solidFill>
                    </a:lnL>
                    <a:lnR w="12240">
                      <a:solidFill>
                        <a:srgbClr val="808080"/>
                      </a:solidFill>
                    </a:lnR>
                    <a:lnT w="12240">
                      <a:solidFill>
                        <a:srgbClr val="808080"/>
                      </a:solidFill>
                    </a:lnT>
                    <a:lnB w="12240">
                      <a:solidFill>
                        <a:srgbClr val="808080"/>
                      </a:solidFill>
                    </a:lnB>
                    <a:noFill/>
                  </a:tcPr>
                </a:tc>
              </a:tr>
              <a:tr h="507960">
                <a:tc>
                  <a:txBody>
                    <a:bodyPr/>
                    <a:lstStyle/>
                    <a:p>
                      <a:pPr>
                        <a:lnSpc>
                          <a:spcPct val="100000"/>
                        </a:lnSpc>
                      </a:pPr>
                      <a:r>
                        <a:rPr lang="en-US" sz="2000" strike="noStrike" spc="-1">
                          <a:solidFill>
                            <a:srgbClr val="000000"/>
                          </a:solidFill>
                          <a:uFill>
                            <a:solidFill>
                              <a:srgbClr val="FFFFFF"/>
                            </a:solidFill>
                          </a:uFill>
                          <a:latin typeface="Arial"/>
                        </a:rPr>
                        <a:t>Pakistan</a:t>
                      </a:r>
                      <a:endParaRPr/>
                    </a:p>
                  </a:txBody>
                  <a:tcPr>
                    <a:lnL w="28080">
                      <a:solidFill>
                        <a:srgbClr val="808080"/>
                      </a:solidFill>
                    </a:lnL>
                    <a:lnR w="12240">
                      <a:solidFill>
                        <a:srgbClr val="808080"/>
                      </a:solidFill>
                    </a:lnR>
                    <a:lnT w="12240">
                      <a:solidFill>
                        <a:srgbClr val="808080"/>
                      </a:solidFill>
                    </a:lnT>
                    <a:lnB w="12240">
                      <a:solidFill>
                        <a:srgbClr val="808080"/>
                      </a:solidFill>
                    </a:lnB>
                    <a:solidFill>
                      <a:srgbClr val="D9D9D9"/>
                    </a:solidFill>
                  </a:tcPr>
                </a:tc>
                <a:tc>
                  <a:txBody>
                    <a:bodyPr/>
                    <a:lstStyle/>
                    <a:p>
                      <a:pPr algn="ctr">
                        <a:lnSpc>
                          <a:spcPct val="100000"/>
                        </a:lnSpc>
                      </a:pPr>
                      <a:r>
                        <a:rPr lang="en-US" sz="2000" strike="noStrike" spc="-1">
                          <a:solidFill>
                            <a:srgbClr val="000000"/>
                          </a:solidFill>
                          <a:uFill>
                            <a:solidFill>
                              <a:srgbClr val="FFFFFF"/>
                            </a:solidFill>
                          </a:uFill>
                          <a:latin typeface="Arial"/>
                        </a:rPr>
                        <a:t>4.9</a:t>
                      </a:r>
                      <a:endParaRPr/>
                    </a:p>
                  </a:txBody>
                  <a:tcPr>
                    <a:lnL w="12240">
                      <a:solidFill>
                        <a:srgbClr val="808080"/>
                      </a:solidFill>
                    </a:lnL>
                    <a:lnR w="12240">
                      <a:solidFill>
                        <a:srgbClr val="808080"/>
                      </a:solidFill>
                    </a:lnR>
                    <a:lnT w="12240">
                      <a:solidFill>
                        <a:srgbClr val="808080"/>
                      </a:solidFill>
                    </a:lnT>
                    <a:lnB w="12240">
                      <a:solidFill>
                        <a:srgbClr val="808080"/>
                      </a:solidFill>
                    </a:lnB>
                    <a:noFill/>
                  </a:tcPr>
                </a:tc>
                <a:tc>
                  <a:txBody>
                    <a:bodyPr/>
                    <a:lstStyle/>
                    <a:p>
                      <a:pPr algn="ctr">
                        <a:lnSpc>
                          <a:spcPct val="100000"/>
                        </a:lnSpc>
                      </a:pPr>
                      <a:r>
                        <a:rPr lang="en-US" sz="2000" strike="noStrike" spc="-1">
                          <a:solidFill>
                            <a:srgbClr val="000000"/>
                          </a:solidFill>
                          <a:uFill>
                            <a:solidFill>
                              <a:srgbClr val="FFFFFF"/>
                            </a:solidFill>
                          </a:uFill>
                          <a:latin typeface="Arial"/>
                        </a:rPr>
                        <a:t>4.4</a:t>
                      </a:r>
                      <a:endParaRPr/>
                    </a:p>
                  </a:txBody>
                  <a:tcPr>
                    <a:lnL w="12240">
                      <a:solidFill>
                        <a:srgbClr val="808080"/>
                      </a:solidFill>
                    </a:lnL>
                    <a:lnR w="12240">
                      <a:solidFill>
                        <a:srgbClr val="808080"/>
                      </a:solidFill>
                    </a:lnR>
                    <a:lnT w="12240">
                      <a:solidFill>
                        <a:srgbClr val="808080"/>
                      </a:solidFill>
                    </a:lnT>
                    <a:lnB w="12240">
                      <a:solidFill>
                        <a:srgbClr val="808080"/>
                      </a:solidFill>
                    </a:lnB>
                    <a:noFill/>
                  </a:tcPr>
                </a:tc>
                <a:tc>
                  <a:txBody>
                    <a:bodyPr/>
                    <a:lstStyle/>
                    <a:p>
                      <a:pPr algn="ctr">
                        <a:lnSpc>
                          <a:spcPct val="100000"/>
                        </a:lnSpc>
                      </a:pPr>
                      <a:r>
                        <a:rPr lang="en-US" sz="2000" strike="noStrike" spc="-1">
                          <a:solidFill>
                            <a:srgbClr val="000000"/>
                          </a:solidFill>
                          <a:uFill>
                            <a:solidFill>
                              <a:srgbClr val="FFFFFF"/>
                            </a:solidFill>
                          </a:uFill>
                          <a:latin typeface="Arial"/>
                        </a:rPr>
                        <a:t>4.4</a:t>
                      </a:r>
                      <a:endParaRPr/>
                    </a:p>
                  </a:txBody>
                  <a:tcPr>
                    <a:lnL w="12240">
                      <a:solidFill>
                        <a:srgbClr val="808080"/>
                      </a:solidFill>
                    </a:lnL>
                    <a:lnR w="12240">
                      <a:solidFill>
                        <a:srgbClr val="808080"/>
                      </a:solidFill>
                    </a:lnR>
                    <a:lnT w="12240">
                      <a:solidFill>
                        <a:srgbClr val="808080"/>
                      </a:solidFill>
                    </a:lnT>
                    <a:lnB w="12240">
                      <a:solidFill>
                        <a:srgbClr val="808080"/>
                      </a:solidFill>
                    </a:lnB>
                    <a:noFill/>
                  </a:tcPr>
                </a:tc>
                <a:tc>
                  <a:txBody>
                    <a:bodyPr/>
                    <a:lstStyle/>
                    <a:p>
                      <a:pPr algn="ctr">
                        <a:lnSpc>
                          <a:spcPct val="100000"/>
                        </a:lnSpc>
                      </a:pPr>
                      <a:r>
                        <a:rPr lang="en-US" sz="2000" strike="noStrike" spc="-1">
                          <a:solidFill>
                            <a:srgbClr val="000000"/>
                          </a:solidFill>
                          <a:uFill>
                            <a:solidFill>
                              <a:srgbClr val="FFFFFF"/>
                            </a:solidFill>
                          </a:uFill>
                          <a:latin typeface="Arial"/>
                        </a:rPr>
                        <a:t>3.5</a:t>
                      </a:r>
                      <a:endParaRPr/>
                    </a:p>
                  </a:txBody>
                  <a:tcPr>
                    <a:lnL w="12240">
                      <a:solidFill>
                        <a:srgbClr val="808080"/>
                      </a:solidFill>
                    </a:lnL>
                    <a:lnR w="12240">
                      <a:solidFill>
                        <a:srgbClr val="808080"/>
                      </a:solidFill>
                    </a:lnR>
                    <a:lnT w="12240">
                      <a:solidFill>
                        <a:srgbClr val="808080"/>
                      </a:solidFill>
                    </a:lnT>
                    <a:lnB w="12240">
                      <a:solidFill>
                        <a:srgbClr val="808080"/>
                      </a:solidFill>
                    </a:lnB>
                    <a:noFill/>
                  </a:tcPr>
                </a:tc>
                <a:tc>
                  <a:txBody>
                    <a:bodyPr/>
                    <a:lstStyle/>
                    <a:p>
                      <a:pPr algn="ctr">
                        <a:lnSpc>
                          <a:spcPct val="100000"/>
                        </a:lnSpc>
                      </a:pPr>
                      <a:r>
                        <a:rPr lang="en-US" sz="2000" strike="noStrike" spc="-1">
                          <a:solidFill>
                            <a:srgbClr val="000000"/>
                          </a:solidFill>
                          <a:uFill>
                            <a:solidFill>
                              <a:srgbClr val="FFFFFF"/>
                            </a:solidFill>
                          </a:uFill>
                          <a:latin typeface="Arial"/>
                        </a:rPr>
                        <a:t>4.9</a:t>
                      </a:r>
                      <a:endParaRPr/>
                    </a:p>
                  </a:txBody>
                  <a:tcPr>
                    <a:lnL w="12240">
                      <a:solidFill>
                        <a:srgbClr val="808080"/>
                      </a:solidFill>
                    </a:lnL>
                    <a:lnR w="12240">
                      <a:solidFill>
                        <a:srgbClr val="808080"/>
                      </a:solidFill>
                    </a:lnR>
                    <a:lnT w="12240">
                      <a:solidFill>
                        <a:srgbClr val="808080"/>
                      </a:solidFill>
                    </a:lnT>
                    <a:lnB w="12240">
                      <a:solidFill>
                        <a:srgbClr val="808080"/>
                      </a:solidFill>
                    </a:lnB>
                    <a:noFill/>
                  </a:tcPr>
                </a:tc>
              </a:tr>
              <a:tr h="507960">
                <a:tc>
                  <a:txBody>
                    <a:bodyPr/>
                    <a:lstStyle/>
                    <a:p>
                      <a:pPr>
                        <a:lnSpc>
                          <a:spcPct val="100000"/>
                        </a:lnSpc>
                      </a:pPr>
                      <a:r>
                        <a:rPr lang="en-US" sz="2000" strike="noStrike" spc="-1">
                          <a:solidFill>
                            <a:srgbClr val="000000"/>
                          </a:solidFill>
                          <a:uFill>
                            <a:solidFill>
                              <a:srgbClr val="FFFFFF"/>
                            </a:solidFill>
                          </a:uFill>
                          <a:latin typeface="Arial"/>
                        </a:rPr>
                        <a:t>Bangladesh</a:t>
                      </a:r>
                      <a:endParaRPr/>
                    </a:p>
                  </a:txBody>
                  <a:tcPr>
                    <a:lnL w="28080">
                      <a:solidFill>
                        <a:srgbClr val="808080"/>
                      </a:solidFill>
                    </a:lnL>
                    <a:lnR w="12240">
                      <a:solidFill>
                        <a:srgbClr val="808080"/>
                      </a:solidFill>
                    </a:lnR>
                    <a:lnT w="12240">
                      <a:solidFill>
                        <a:srgbClr val="808080"/>
                      </a:solidFill>
                    </a:lnT>
                    <a:lnB w="28080">
                      <a:solidFill>
                        <a:srgbClr val="808080"/>
                      </a:solidFill>
                    </a:lnB>
                    <a:solidFill>
                      <a:srgbClr val="D9D9D9"/>
                    </a:solidFill>
                  </a:tcPr>
                </a:tc>
                <a:tc>
                  <a:txBody>
                    <a:bodyPr/>
                    <a:lstStyle/>
                    <a:p>
                      <a:pPr algn="ctr">
                        <a:lnSpc>
                          <a:spcPct val="100000"/>
                        </a:lnSpc>
                      </a:pPr>
                      <a:r>
                        <a:rPr lang="en-US" sz="2000" strike="noStrike" spc="-1">
                          <a:solidFill>
                            <a:srgbClr val="000000"/>
                          </a:solidFill>
                          <a:uFill>
                            <a:solidFill>
                              <a:srgbClr val="FFFFFF"/>
                            </a:solidFill>
                          </a:uFill>
                          <a:latin typeface="Arial"/>
                        </a:rPr>
                        <a:t>0.8</a:t>
                      </a:r>
                      <a:endParaRPr/>
                    </a:p>
                  </a:txBody>
                  <a:tcPr>
                    <a:lnL w="12240">
                      <a:solidFill>
                        <a:srgbClr val="808080"/>
                      </a:solidFill>
                    </a:lnL>
                    <a:lnR w="12240">
                      <a:solidFill>
                        <a:srgbClr val="808080"/>
                      </a:solidFill>
                    </a:lnR>
                    <a:lnT w="12240">
                      <a:solidFill>
                        <a:srgbClr val="808080"/>
                      </a:solidFill>
                    </a:lnT>
                    <a:lnB w="28080">
                      <a:solidFill>
                        <a:srgbClr val="808080"/>
                      </a:solidFill>
                    </a:lnB>
                    <a:noFill/>
                  </a:tcPr>
                </a:tc>
                <a:tc>
                  <a:txBody>
                    <a:bodyPr/>
                    <a:lstStyle/>
                    <a:p>
                      <a:pPr algn="ctr">
                        <a:lnSpc>
                          <a:spcPct val="100000"/>
                        </a:lnSpc>
                      </a:pPr>
                      <a:r>
                        <a:rPr lang="en-US" sz="2000" strike="noStrike" spc="-1">
                          <a:solidFill>
                            <a:srgbClr val="000000"/>
                          </a:solidFill>
                          <a:uFill>
                            <a:solidFill>
                              <a:srgbClr val="FFFFFF"/>
                            </a:solidFill>
                          </a:uFill>
                          <a:latin typeface="Arial"/>
                        </a:rPr>
                        <a:t>0.7</a:t>
                      </a:r>
                      <a:endParaRPr/>
                    </a:p>
                  </a:txBody>
                  <a:tcPr>
                    <a:lnL w="12240">
                      <a:solidFill>
                        <a:srgbClr val="808080"/>
                      </a:solidFill>
                    </a:lnL>
                    <a:lnR w="12240">
                      <a:solidFill>
                        <a:srgbClr val="808080"/>
                      </a:solidFill>
                    </a:lnR>
                    <a:lnT w="12240">
                      <a:solidFill>
                        <a:srgbClr val="808080"/>
                      </a:solidFill>
                    </a:lnT>
                    <a:lnB w="28080">
                      <a:solidFill>
                        <a:srgbClr val="808080"/>
                      </a:solidFill>
                    </a:lnB>
                    <a:noFill/>
                  </a:tcPr>
                </a:tc>
                <a:tc>
                  <a:txBody>
                    <a:bodyPr/>
                    <a:lstStyle/>
                    <a:p>
                      <a:pPr algn="ctr">
                        <a:lnSpc>
                          <a:spcPct val="100000"/>
                        </a:lnSpc>
                      </a:pPr>
                      <a:r>
                        <a:rPr lang="en-US" sz="2000" strike="noStrike" spc="-1">
                          <a:solidFill>
                            <a:srgbClr val="000000"/>
                          </a:solidFill>
                          <a:uFill>
                            <a:solidFill>
                              <a:srgbClr val="FFFFFF"/>
                            </a:solidFill>
                          </a:uFill>
                          <a:latin typeface="Arial"/>
                        </a:rPr>
                        <a:t>0.9</a:t>
                      </a:r>
                      <a:endParaRPr/>
                    </a:p>
                  </a:txBody>
                  <a:tcPr>
                    <a:lnL w="12240">
                      <a:solidFill>
                        <a:srgbClr val="808080"/>
                      </a:solidFill>
                    </a:lnL>
                    <a:lnR w="12240">
                      <a:solidFill>
                        <a:srgbClr val="808080"/>
                      </a:solidFill>
                    </a:lnR>
                    <a:lnT w="12240">
                      <a:solidFill>
                        <a:srgbClr val="808080"/>
                      </a:solidFill>
                    </a:lnT>
                    <a:lnB w="28080">
                      <a:solidFill>
                        <a:srgbClr val="808080"/>
                      </a:solidFill>
                    </a:lnB>
                    <a:noFill/>
                  </a:tcPr>
                </a:tc>
                <a:tc>
                  <a:txBody>
                    <a:bodyPr/>
                    <a:lstStyle/>
                    <a:p>
                      <a:pPr algn="ctr">
                        <a:lnSpc>
                          <a:spcPct val="100000"/>
                        </a:lnSpc>
                      </a:pPr>
                      <a:r>
                        <a:rPr lang="en-US" sz="2000" strike="noStrike" spc="-1">
                          <a:solidFill>
                            <a:srgbClr val="000000"/>
                          </a:solidFill>
                          <a:uFill>
                            <a:solidFill>
                              <a:srgbClr val="FFFFFF"/>
                            </a:solidFill>
                          </a:uFill>
                          <a:latin typeface="Arial"/>
                        </a:rPr>
                        <a:t>1.0</a:t>
                      </a:r>
                      <a:endParaRPr/>
                    </a:p>
                  </a:txBody>
                  <a:tcPr>
                    <a:lnL w="12240">
                      <a:solidFill>
                        <a:srgbClr val="808080"/>
                      </a:solidFill>
                    </a:lnL>
                    <a:lnR w="12240">
                      <a:solidFill>
                        <a:srgbClr val="808080"/>
                      </a:solidFill>
                    </a:lnR>
                    <a:lnT w="12240">
                      <a:solidFill>
                        <a:srgbClr val="808080"/>
                      </a:solidFill>
                    </a:lnT>
                    <a:lnB w="28080">
                      <a:solidFill>
                        <a:srgbClr val="808080"/>
                      </a:solidFill>
                    </a:lnB>
                    <a:noFill/>
                  </a:tcPr>
                </a:tc>
                <a:tc>
                  <a:txBody>
                    <a:bodyPr/>
                    <a:lstStyle/>
                    <a:p>
                      <a:pPr algn="ctr">
                        <a:lnSpc>
                          <a:spcPct val="100000"/>
                        </a:lnSpc>
                      </a:pPr>
                      <a:r>
                        <a:rPr lang="en-US" sz="2000" strike="noStrike" spc="-1">
                          <a:solidFill>
                            <a:srgbClr val="000000"/>
                          </a:solidFill>
                          <a:uFill>
                            <a:solidFill>
                              <a:srgbClr val="FFFFFF"/>
                            </a:solidFill>
                          </a:uFill>
                          <a:latin typeface="Arial"/>
                        </a:rPr>
                        <a:t>1.0</a:t>
                      </a:r>
                      <a:endParaRPr/>
                    </a:p>
                  </a:txBody>
                  <a:tcPr>
                    <a:lnL w="12240">
                      <a:solidFill>
                        <a:srgbClr val="808080"/>
                      </a:solidFill>
                    </a:lnL>
                    <a:lnR w="12240">
                      <a:solidFill>
                        <a:srgbClr val="808080"/>
                      </a:solidFill>
                    </a:lnR>
                    <a:lnT w="12240">
                      <a:solidFill>
                        <a:srgbClr val="808080"/>
                      </a:solidFill>
                    </a:lnT>
                    <a:lnB w="28080">
                      <a:solidFill>
                        <a:srgbClr val="808080"/>
                      </a:solidFill>
                    </a:lnB>
                    <a:noFill/>
                  </a:tcPr>
                </a:tc>
              </a:tr>
            </a:tbl>
          </a:graphicData>
        </a:graphic>
      </p:graphicFrame>
      <p:sp>
        <p:nvSpPr>
          <p:cNvPr id="147" name="CustomShape 3"/>
          <p:cNvSpPr/>
          <p:nvPr/>
        </p:nvSpPr>
        <p:spPr>
          <a:xfrm>
            <a:off x="734040" y="1429560"/>
            <a:ext cx="4399920" cy="576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1600" b="1" strike="noStrike" spc="-1">
                <a:solidFill>
                  <a:srgbClr val="000000"/>
                </a:solidFill>
                <a:uFill>
                  <a:solidFill>
                    <a:srgbClr val="FFFFFF"/>
                  </a:solidFill>
                </a:uFill>
                <a:latin typeface="Arial"/>
                <a:ea typeface="DejaVu Sans"/>
              </a:rPr>
              <a:t>Energy Consumption (MT Oil equivalent)</a:t>
            </a:r>
            <a:endParaRPr/>
          </a:p>
          <a:p>
            <a:pPr>
              <a:lnSpc>
                <a:spcPct val="100000"/>
              </a:lnSpc>
            </a:pPr>
            <a:endParaRPr/>
          </a:p>
        </p:txBody>
      </p:sp>
      <p:sp>
        <p:nvSpPr>
          <p:cNvPr id="148" name="CustomShape 4"/>
          <p:cNvSpPr/>
          <p:nvPr/>
        </p:nvSpPr>
        <p:spPr>
          <a:xfrm>
            <a:off x="7680960" y="5852160"/>
            <a:ext cx="822960" cy="1005840"/>
          </a:xfrm>
          <a:prstGeom prst="rect">
            <a:avLst/>
          </a:prstGeom>
          <a:solidFill>
            <a:srgbClr val="FFFFFF"/>
          </a:solidFill>
          <a:ln>
            <a:solidFill>
              <a:srgbClr val="CCCCCC"/>
            </a:solidFill>
          </a:ln>
        </p:spPr>
        <p:style>
          <a:lnRef idx="0">
            <a:scrgbClr r="0" g="0" b="0"/>
          </a:lnRef>
          <a:fillRef idx="0">
            <a:scrgbClr r="0" g="0" b="0"/>
          </a:fillRef>
          <a:effectRef idx="0">
            <a:scrgbClr r="0" g="0" b="0"/>
          </a:effectRef>
          <a:fontRef idx="minor"/>
        </p:style>
      </p:sp>
    </p:spTree>
  </p:cSld>
  <p:clrMapOvr>
    <a:masterClrMapping/>
  </p:clrMapOvr>
  <p:transition>
    <p:fade/>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 name="CustomShape 1"/>
          <p:cNvSpPr/>
          <p:nvPr/>
        </p:nvSpPr>
        <p:spPr>
          <a:xfrm>
            <a:off x="990720" y="466560"/>
            <a:ext cx="8084520" cy="516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2800" b="1" strike="noStrike" spc="-1">
                <a:solidFill>
                  <a:srgbClr val="FFFFFF"/>
                </a:solidFill>
                <a:uFill>
                  <a:solidFill>
                    <a:srgbClr val="FFFFFF"/>
                  </a:solidFill>
                </a:uFill>
                <a:latin typeface="Arial"/>
                <a:ea typeface="DejaVu Sans"/>
              </a:rPr>
              <a:t>INDIAN COAL RESOURCES</a:t>
            </a:r>
            <a:endParaRPr/>
          </a:p>
        </p:txBody>
      </p:sp>
      <p:graphicFrame>
        <p:nvGraphicFramePr>
          <p:cNvPr id="150" name="Table 2"/>
          <p:cNvGraphicFramePr/>
          <p:nvPr/>
        </p:nvGraphicFramePr>
        <p:xfrm>
          <a:off x="1611000" y="2015640"/>
          <a:ext cx="6266520" cy="3047760"/>
        </p:xfrm>
        <a:graphic>
          <a:graphicData uri="http://schemas.openxmlformats.org/drawingml/2006/table">
            <a:tbl>
              <a:tblPr/>
              <a:tblGrid>
                <a:gridCol w="1596960"/>
                <a:gridCol w="1029960"/>
                <a:gridCol w="1220040"/>
                <a:gridCol w="1139400"/>
                <a:gridCol w="1280160"/>
              </a:tblGrid>
              <a:tr h="752400">
                <a:tc>
                  <a:txBody>
                    <a:bodyPr/>
                    <a:lstStyle/>
                    <a:p>
                      <a:pPr>
                        <a:lnSpc>
                          <a:spcPct val="100000"/>
                        </a:lnSpc>
                      </a:pPr>
                      <a:r>
                        <a:rPr lang="en-US" sz="2000" strike="noStrike" spc="-1">
                          <a:solidFill>
                            <a:srgbClr val="808080"/>
                          </a:solidFill>
                          <a:uFill>
                            <a:solidFill>
                              <a:srgbClr val="FFFFFF"/>
                            </a:solidFill>
                          </a:uFill>
                          <a:latin typeface="Arial"/>
                        </a:rPr>
                        <a:t>Depth Range (m)</a:t>
                      </a:r>
                      <a:endParaRPr/>
                    </a:p>
                  </a:txBody>
                  <a:tcPr>
                    <a:lnL w="28080">
                      <a:solidFill>
                        <a:srgbClr val="808080"/>
                      </a:solidFill>
                    </a:lnL>
                    <a:lnR w="12240">
                      <a:solidFill>
                        <a:srgbClr val="808080"/>
                      </a:solidFill>
                    </a:lnR>
                    <a:lnT w="28080">
                      <a:solidFill>
                        <a:srgbClr val="808080"/>
                      </a:solidFill>
                    </a:lnT>
                    <a:lnB w="12240">
                      <a:solidFill>
                        <a:srgbClr val="808080"/>
                      </a:solidFill>
                    </a:lnB>
                    <a:solidFill>
                      <a:srgbClr val="D9D9D9"/>
                    </a:solidFill>
                  </a:tcPr>
                </a:tc>
                <a:tc>
                  <a:txBody>
                    <a:bodyPr/>
                    <a:lstStyle/>
                    <a:p>
                      <a:pPr algn="ctr">
                        <a:lnSpc>
                          <a:spcPct val="100000"/>
                        </a:lnSpc>
                      </a:pPr>
                      <a:r>
                        <a:rPr lang="en-US" sz="2000" strike="noStrike" spc="-1">
                          <a:solidFill>
                            <a:srgbClr val="808080"/>
                          </a:solidFill>
                          <a:uFill>
                            <a:solidFill>
                              <a:srgbClr val="FFFFFF"/>
                            </a:solidFill>
                          </a:uFill>
                          <a:latin typeface="Arial"/>
                        </a:rPr>
                        <a:t>Proved</a:t>
                      </a:r>
                      <a:endParaRPr/>
                    </a:p>
                  </a:txBody>
                  <a:tcPr>
                    <a:lnL w="12240">
                      <a:solidFill>
                        <a:srgbClr val="808080"/>
                      </a:solidFill>
                    </a:lnL>
                    <a:lnR w="12240">
                      <a:solidFill>
                        <a:srgbClr val="808080"/>
                      </a:solidFill>
                    </a:lnR>
                    <a:lnT w="28080">
                      <a:solidFill>
                        <a:srgbClr val="808080"/>
                      </a:solidFill>
                    </a:lnT>
                    <a:lnB w="12240">
                      <a:solidFill>
                        <a:srgbClr val="808080"/>
                      </a:solidFill>
                    </a:lnB>
                    <a:solidFill>
                      <a:srgbClr val="DDDDDD"/>
                    </a:solidFill>
                  </a:tcPr>
                </a:tc>
                <a:tc>
                  <a:txBody>
                    <a:bodyPr/>
                    <a:lstStyle/>
                    <a:p>
                      <a:pPr algn="ctr">
                        <a:lnSpc>
                          <a:spcPct val="100000"/>
                        </a:lnSpc>
                      </a:pPr>
                      <a:r>
                        <a:rPr lang="en-US" sz="2000" strike="noStrike" spc="-1">
                          <a:solidFill>
                            <a:srgbClr val="808080"/>
                          </a:solidFill>
                          <a:uFill>
                            <a:solidFill>
                              <a:srgbClr val="FFFFFF"/>
                            </a:solidFill>
                          </a:uFill>
                          <a:latin typeface="Arial"/>
                        </a:rPr>
                        <a:t>Indicated</a:t>
                      </a:r>
                      <a:endParaRPr/>
                    </a:p>
                  </a:txBody>
                  <a:tcPr>
                    <a:lnL w="12240">
                      <a:solidFill>
                        <a:srgbClr val="808080"/>
                      </a:solidFill>
                    </a:lnL>
                    <a:lnR w="12240">
                      <a:solidFill>
                        <a:srgbClr val="808080"/>
                      </a:solidFill>
                    </a:lnR>
                    <a:lnT w="28080">
                      <a:solidFill>
                        <a:srgbClr val="808080"/>
                      </a:solidFill>
                    </a:lnT>
                    <a:lnB w="12240">
                      <a:solidFill>
                        <a:srgbClr val="808080"/>
                      </a:solidFill>
                    </a:lnB>
                    <a:solidFill>
                      <a:srgbClr val="DDDDDD"/>
                    </a:solidFill>
                  </a:tcPr>
                </a:tc>
                <a:tc>
                  <a:txBody>
                    <a:bodyPr/>
                    <a:lstStyle/>
                    <a:p>
                      <a:pPr algn="ctr">
                        <a:lnSpc>
                          <a:spcPct val="100000"/>
                        </a:lnSpc>
                      </a:pPr>
                      <a:r>
                        <a:rPr lang="en-US" sz="2000" strike="noStrike" spc="-1">
                          <a:solidFill>
                            <a:srgbClr val="808080"/>
                          </a:solidFill>
                          <a:uFill>
                            <a:solidFill>
                              <a:srgbClr val="FFFFFF"/>
                            </a:solidFill>
                          </a:uFill>
                          <a:latin typeface="Arial"/>
                        </a:rPr>
                        <a:t>Inferred</a:t>
                      </a:r>
                      <a:endParaRPr/>
                    </a:p>
                  </a:txBody>
                  <a:tcPr>
                    <a:lnL w="12240">
                      <a:solidFill>
                        <a:srgbClr val="808080"/>
                      </a:solidFill>
                    </a:lnL>
                    <a:lnR w="12240">
                      <a:solidFill>
                        <a:srgbClr val="808080"/>
                      </a:solidFill>
                    </a:lnR>
                    <a:lnT w="28080">
                      <a:solidFill>
                        <a:srgbClr val="808080"/>
                      </a:solidFill>
                    </a:lnT>
                    <a:lnB w="12240">
                      <a:solidFill>
                        <a:srgbClr val="808080"/>
                      </a:solidFill>
                    </a:lnB>
                    <a:solidFill>
                      <a:srgbClr val="DDDDDD"/>
                    </a:solidFill>
                  </a:tcPr>
                </a:tc>
                <a:tc>
                  <a:txBody>
                    <a:bodyPr/>
                    <a:lstStyle/>
                    <a:p>
                      <a:pPr algn="ctr">
                        <a:lnSpc>
                          <a:spcPct val="100000"/>
                        </a:lnSpc>
                      </a:pPr>
                      <a:r>
                        <a:rPr lang="en-US" sz="2000" strike="noStrike" spc="-1">
                          <a:solidFill>
                            <a:srgbClr val="808080"/>
                          </a:solidFill>
                          <a:uFill>
                            <a:solidFill>
                              <a:srgbClr val="FFFFFF"/>
                            </a:solidFill>
                          </a:uFill>
                          <a:latin typeface="Arial"/>
                        </a:rPr>
                        <a:t>Total</a:t>
                      </a:r>
                      <a:endParaRPr/>
                    </a:p>
                    <a:p>
                      <a:pPr algn="ctr">
                        <a:lnSpc>
                          <a:spcPct val="100000"/>
                        </a:lnSpc>
                      </a:pPr>
                      <a:endParaRPr/>
                    </a:p>
                  </a:txBody>
                  <a:tcPr>
                    <a:lnL w="12240">
                      <a:solidFill>
                        <a:srgbClr val="808080"/>
                      </a:solidFill>
                    </a:lnL>
                    <a:lnR w="12240">
                      <a:solidFill>
                        <a:srgbClr val="808080"/>
                      </a:solidFill>
                    </a:lnR>
                    <a:lnT w="28080">
                      <a:solidFill>
                        <a:srgbClr val="808080"/>
                      </a:solidFill>
                    </a:lnT>
                    <a:lnB w="12240">
                      <a:solidFill>
                        <a:srgbClr val="808080"/>
                      </a:solidFill>
                    </a:lnB>
                    <a:solidFill>
                      <a:srgbClr val="DDDDDD"/>
                    </a:solidFill>
                  </a:tcPr>
                </a:tc>
              </a:tr>
              <a:tr h="459360">
                <a:tc>
                  <a:txBody>
                    <a:bodyPr/>
                    <a:lstStyle/>
                    <a:p>
                      <a:pPr>
                        <a:lnSpc>
                          <a:spcPct val="100000"/>
                        </a:lnSpc>
                      </a:pPr>
                      <a:r>
                        <a:rPr lang="en-US" sz="2000" strike="noStrike" spc="-1">
                          <a:solidFill>
                            <a:srgbClr val="000000"/>
                          </a:solidFill>
                          <a:uFill>
                            <a:solidFill>
                              <a:srgbClr val="FFFFFF"/>
                            </a:solidFill>
                          </a:uFill>
                          <a:latin typeface="Arial"/>
                        </a:rPr>
                        <a:t>0-300</a:t>
                      </a:r>
                      <a:endParaRPr/>
                    </a:p>
                  </a:txBody>
                  <a:tcPr>
                    <a:lnL w="28080">
                      <a:solidFill>
                        <a:srgbClr val="808080"/>
                      </a:solidFill>
                    </a:lnL>
                    <a:lnR w="12240">
                      <a:solidFill>
                        <a:srgbClr val="808080"/>
                      </a:solidFill>
                    </a:lnR>
                    <a:lnT w="12240">
                      <a:solidFill>
                        <a:srgbClr val="808080"/>
                      </a:solidFill>
                    </a:lnT>
                    <a:lnB w="12240">
                      <a:solidFill>
                        <a:srgbClr val="808080"/>
                      </a:solidFill>
                    </a:lnB>
                    <a:solidFill>
                      <a:srgbClr val="D9D9D9"/>
                    </a:solidFill>
                  </a:tcPr>
                </a:tc>
                <a:tc>
                  <a:txBody>
                    <a:bodyPr/>
                    <a:lstStyle/>
                    <a:p>
                      <a:pPr algn="ctr">
                        <a:lnSpc>
                          <a:spcPct val="100000"/>
                        </a:lnSpc>
                      </a:pPr>
                      <a:r>
                        <a:rPr lang="en-US" sz="2000" strike="noStrike" spc="-1">
                          <a:solidFill>
                            <a:srgbClr val="000000"/>
                          </a:solidFill>
                          <a:uFill>
                            <a:solidFill>
                              <a:srgbClr val="FFFFFF"/>
                            </a:solidFill>
                          </a:uFill>
                          <a:latin typeface="Arial"/>
                        </a:rPr>
                        <a:t>100.6</a:t>
                      </a:r>
                      <a:endParaRPr/>
                    </a:p>
                  </a:txBody>
                  <a:tcPr>
                    <a:lnL w="12240">
                      <a:solidFill>
                        <a:srgbClr val="808080"/>
                      </a:solidFill>
                    </a:lnL>
                    <a:lnR w="12240">
                      <a:solidFill>
                        <a:srgbClr val="808080"/>
                      </a:solidFill>
                    </a:lnR>
                    <a:lnT w="12240">
                      <a:solidFill>
                        <a:srgbClr val="808080"/>
                      </a:solidFill>
                    </a:lnT>
                    <a:lnB w="12240">
                      <a:solidFill>
                        <a:srgbClr val="808080"/>
                      </a:solidFill>
                    </a:lnB>
                    <a:noFill/>
                  </a:tcPr>
                </a:tc>
                <a:tc>
                  <a:txBody>
                    <a:bodyPr/>
                    <a:lstStyle/>
                    <a:p>
                      <a:pPr algn="ctr">
                        <a:lnSpc>
                          <a:spcPct val="100000"/>
                        </a:lnSpc>
                      </a:pPr>
                      <a:r>
                        <a:rPr lang="en-US" sz="2000" strike="noStrike" spc="-1">
                          <a:solidFill>
                            <a:srgbClr val="000000"/>
                          </a:solidFill>
                          <a:uFill>
                            <a:solidFill>
                              <a:srgbClr val="FFFFFF"/>
                            </a:solidFill>
                          </a:uFill>
                          <a:latin typeface="Arial"/>
                        </a:rPr>
                        <a:t>68.7</a:t>
                      </a:r>
                      <a:endParaRPr/>
                    </a:p>
                  </a:txBody>
                  <a:tcPr>
                    <a:lnL w="12240">
                      <a:solidFill>
                        <a:srgbClr val="808080"/>
                      </a:solidFill>
                    </a:lnL>
                    <a:lnR w="12240">
                      <a:solidFill>
                        <a:srgbClr val="808080"/>
                      </a:solidFill>
                    </a:lnR>
                    <a:lnT w="12240">
                      <a:solidFill>
                        <a:srgbClr val="808080"/>
                      </a:solidFill>
                    </a:lnT>
                    <a:lnB w="12240">
                      <a:solidFill>
                        <a:srgbClr val="808080"/>
                      </a:solidFill>
                    </a:lnB>
                    <a:noFill/>
                  </a:tcPr>
                </a:tc>
                <a:tc>
                  <a:txBody>
                    <a:bodyPr/>
                    <a:lstStyle/>
                    <a:p>
                      <a:pPr algn="ctr">
                        <a:lnSpc>
                          <a:spcPct val="100000"/>
                        </a:lnSpc>
                      </a:pPr>
                      <a:r>
                        <a:rPr lang="en-US" sz="2000" strike="noStrike" spc="-1">
                          <a:solidFill>
                            <a:srgbClr val="000000"/>
                          </a:solidFill>
                          <a:uFill>
                            <a:solidFill>
                              <a:srgbClr val="FFFFFF"/>
                            </a:solidFill>
                          </a:uFill>
                          <a:latin typeface="Arial"/>
                        </a:rPr>
                        <a:t>9.6</a:t>
                      </a:r>
                      <a:endParaRPr/>
                    </a:p>
                  </a:txBody>
                  <a:tcPr>
                    <a:lnL w="12240">
                      <a:solidFill>
                        <a:srgbClr val="808080"/>
                      </a:solidFill>
                    </a:lnL>
                    <a:lnR w="12240">
                      <a:solidFill>
                        <a:srgbClr val="808080"/>
                      </a:solidFill>
                    </a:lnR>
                    <a:lnT w="12240">
                      <a:solidFill>
                        <a:srgbClr val="808080"/>
                      </a:solidFill>
                    </a:lnT>
                    <a:lnB w="12240">
                      <a:solidFill>
                        <a:srgbClr val="808080"/>
                      </a:solidFill>
                    </a:lnB>
                    <a:noFill/>
                  </a:tcPr>
                </a:tc>
                <a:tc>
                  <a:txBody>
                    <a:bodyPr/>
                    <a:lstStyle/>
                    <a:p>
                      <a:pPr algn="ctr">
                        <a:lnSpc>
                          <a:spcPct val="100000"/>
                        </a:lnSpc>
                      </a:pPr>
                      <a:r>
                        <a:rPr lang="en-US" sz="2000" strike="noStrike" spc="-1">
                          <a:solidFill>
                            <a:srgbClr val="000000"/>
                          </a:solidFill>
                          <a:uFill>
                            <a:solidFill>
                              <a:srgbClr val="FFFFFF"/>
                            </a:solidFill>
                          </a:uFill>
                          <a:latin typeface="Arial"/>
                        </a:rPr>
                        <a:t>178.9</a:t>
                      </a:r>
                      <a:endParaRPr/>
                    </a:p>
                  </a:txBody>
                  <a:tcPr>
                    <a:lnL w="12240">
                      <a:solidFill>
                        <a:srgbClr val="808080"/>
                      </a:solidFill>
                    </a:lnL>
                    <a:lnR w="12240">
                      <a:solidFill>
                        <a:srgbClr val="808080"/>
                      </a:solidFill>
                    </a:lnR>
                    <a:lnT w="12240">
                      <a:solidFill>
                        <a:srgbClr val="808080"/>
                      </a:solidFill>
                    </a:lnT>
                    <a:lnB w="12240">
                      <a:solidFill>
                        <a:srgbClr val="808080"/>
                      </a:solidFill>
                    </a:lnB>
                    <a:noFill/>
                  </a:tcPr>
                </a:tc>
              </a:tr>
              <a:tr h="459360">
                <a:tc>
                  <a:txBody>
                    <a:bodyPr/>
                    <a:lstStyle/>
                    <a:p>
                      <a:pPr>
                        <a:lnSpc>
                          <a:spcPct val="100000"/>
                        </a:lnSpc>
                      </a:pPr>
                      <a:r>
                        <a:rPr lang="en-US" sz="2000" strike="noStrike" spc="-1">
                          <a:solidFill>
                            <a:srgbClr val="000000"/>
                          </a:solidFill>
                          <a:uFill>
                            <a:solidFill>
                              <a:srgbClr val="FFFFFF"/>
                            </a:solidFill>
                          </a:uFill>
                          <a:latin typeface="Arial"/>
                        </a:rPr>
                        <a:t>300-600</a:t>
                      </a:r>
                      <a:endParaRPr/>
                    </a:p>
                  </a:txBody>
                  <a:tcPr>
                    <a:lnL w="28080">
                      <a:solidFill>
                        <a:srgbClr val="808080"/>
                      </a:solidFill>
                    </a:lnL>
                    <a:lnR w="12240">
                      <a:solidFill>
                        <a:srgbClr val="808080"/>
                      </a:solidFill>
                    </a:lnR>
                    <a:lnT w="12240">
                      <a:solidFill>
                        <a:srgbClr val="808080"/>
                      </a:solidFill>
                    </a:lnT>
                    <a:lnB w="12240">
                      <a:solidFill>
                        <a:srgbClr val="808080"/>
                      </a:solidFill>
                    </a:lnB>
                    <a:solidFill>
                      <a:srgbClr val="D9D9D9"/>
                    </a:solidFill>
                  </a:tcPr>
                </a:tc>
                <a:tc>
                  <a:txBody>
                    <a:bodyPr/>
                    <a:lstStyle/>
                    <a:p>
                      <a:pPr algn="ctr">
                        <a:lnSpc>
                          <a:spcPct val="100000"/>
                        </a:lnSpc>
                      </a:pPr>
                      <a:r>
                        <a:rPr lang="en-US" sz="2000" strike="noStrike" spc="-1">
                          <a:solidFill>
                            <a:srgbClr val="000000"/>
                          </a:solidFill>
                          <a:uFill>
                            <a:solidFill>
                              <a:srgbClr val="FFFFFF"/>
                            </a:solidFill>
                          </a:uFill>
                          <a:latin typeface="Arial"/>
                        </a:rPr>
                        <a:t>14.9</a:t>
                      </a:r>
                      <a:endParaRPr/>
                    </a:p>
                  </a:txBody>
                  <a:tcPr>
                    <a:lnL w="12240">
                      <a:solidFill>
                        <a:srgbClr val="808080"/>
                      </a:solidFill>
                    </a:lnL>
                    <a:lnR w="12240">
                      <a:solidFill>
                        <a:srgbClr val="808080"/>
                      </a:solidFill>
                    </a:lnR>
                    <a:lnT w="12240">
                      <a:solidFill>
                        <a:srgbClr val="808080"/>
                      </a:solidFill>
                    </a:lnT>
                    <a:lnB w="12240">
                      <a:solidFill>
                        <a:srgbClr val="808080"/>
                      </a:solidFill>
                    </a:lnB>
                    <a:noFill/>
                  </a:tcPr>
                </a:tc>
                <a:tc>
                  <a:txBody>
                    <a:bodyPr/>
                    <a:lstStyle/>
                    <a:p>
                      <a:pPr algn="ctr">
                        <a:lnSpc>
                          <a:spcPct val="100000"/>
                        </a:lnSpc>
                      </a:pPr>
                      <a:r>
                        <a:rPr lang="en-US" sz="2000" strike="noStrike" spc="-1">
                          <a:solidFill>
                            <a:srgbClr val="000000"/>
                          </a:solidFill>
                          <a:uFill>
                            <a:solidFill>
                              <a:srgbClr val="FFFFFF"/>
                            </a:solidFill>
                          </a:uFill>
                          <a:latin typeface="Arial"/>
                        </a:rPr>
                        <a:t>59.9</a:t>
                      </a:r>
                      <a:endParaRPr/>
                    </a:p>
                  </a:txBody>
                  <a:tcPr>
                    <a:lnL w="12240">
                      <a:solidFill>
                        <a:srgbClr val="808080"/>
                      </a:solidFill>
                    </a:lnL>
                    <a:lnR w="12240">
                      <a:solidFill>
                        <a:srgbClr val="808080"/>
                      </a:solidFill>
                    </a:lnR>
                    <a:lnT w="12240">
                      <a:solidFill>
                        <a:srgbClr val="808080"/>
                      </a:solidFill>
                    </a:lnT>
                    <a:lnB w="12240">
                      <a:solidFill>
                        <a:srgbClr val="808080"/>
                      </a:solidFill>
                    </a:lnB>
                    <a:noFill/>
                  </a:tcPr>
                </a:tc>
                <a:tc>
                  <a:txBody>
                    <a:bodyPr/>
                    <a:lstStyle/>
                    <a:p>
                      <a:pPr algn="ctr">
                        <a:lnSpc>
                          <a:spcPct val="100000"/>
                        </a:lnSpc>
                      </a:pPr>
                      <a:r>
                        <a:rPr lang="en-US" sz="2000" strike="noStrike" spc="-1">
                          <a:solidFill>
                            <a:srgbClr val="000000"/>
                          </a:solidFill>
                          <a:uFill>
                            <a:solidFill>
                              <a:srgbClr val="FFFFFF"/>
                            </a:solidFill>
                          </a:uFill>
                          <a:latin typeface="Arial"/>
                        </a:rPr>
                        <a:t>15.9</a:t>
                      </a:r>
                      <a:endParaRPr/>
                    </a:p>
                  </a:txBody>
                  <a:tcPr>
                    <a:lnL w="12240">
                      <a:solidFill>
                        <a:srgbClr val="808080"/>
                      </a:solidFill>
                    </a:lnL>
                    <a:lnR w="12240">
                      <a:solidFill>
                        <a:srgbClr val="808080"/>
                      </a:solidFill>
                    </a:lnR>
                    <a:lnT w="12240">
                      <a:solidFill>
                        <a:srgbClr val="808080"/>
                      </a:solidFill>
                    </a:lnT>
                    <a:lnB w="12240">
                      <a:solidFill>
                        <a:srgbClr val="808080"/>
                      </a:solidFill>
                    </a:lnB>
                    <a:noFill/>
                  </a:tcPr>
                </a:tc>
                <a:tc>
                  <a:txBody>
                    <a:bodyPr/>
                    <a:lstStyle/>
                    <a:p>
                      <a:pPr algn="ctr">
                        <a:lnSpc>
                          <a:spcPct val="100000"/>
                        </a:lnSpc>
                      </a:pPr>
                      <a:r>
                        <a:rPr lang="en-US" sz="2000" strike="noStrike" spc="-1">
                          <a:solidFill>
                            <a:srgbClr val="000000"/>
                          </a:solidFill>
                          <a:uFill>
                            <a:solidFill>
                              <a:srgbClr val="FFFFFF"/>
                            </a:solidFill>
                          </a:uFill>
                          <a:latin typeface="Arial"/>
                        </a:rPr>
                        <a:t>90.7</a:t>
                      </a:r>
                      <a:endParaRPr/>
                    </a:p>
                  </a:txBody>
                  <a:tcPr>
                    <a:lnL w="12240">
                      <a:solidFill>
                        <a:srgbClr val="808080"/>
                      </a:solidFill>
                    </a:lnL>
                    <a:lnR w="12240">
                      <a:solidFill>
                        <a:srgbClr val="808080"/>
                      </a:solidFill>
                    </a:lnR>
                    <a:lnT w="12240">
                      <a:solidFill>
                        <a:srgbClr val="808080"/>
                      </a:solidFill>
                    </a:lnT>
                    <a:lnB w="12240">
                      <a:solidFill>
                        <a:srgbClr val="808080"/>
                      </a:solidFill>
                    </a:lnB>
                    <a:noFill/>
                  </a:tcPr>
                </a:tc>
              </a:tr>
              <a:tr h="459360">
                <a:tc>
                  <a:txBody>
                    <a:bodyPr/>
                    <a:lstStyle/>
                    <a:p>
                      <a:pPr>
                        <a:lnSpc>
                          <a:spcPct val="100000"/>
                        </a:lnSpc>
                      </a:pPr>
                      <a:r>
                        <a:rPr lang="en-US" sz="2000" strike="noStrike" spc="-1">
                          <a:solidFill>
                            <a:srgbClr val="000000"/>
                          </a:solidFill>
                          <a:uFill>
                            <a:solidFill>
                              <a:srgbClr val="FFFFFF"/>
                            </a:solidFill>
                          </a:uFill>
                          <a:latin typeface="Arial"/>
                        </a:rPr>
                        <a:t>0-600*</a:t>
                      </a:r>
                      <a:endParaRPr/>
                    </a:p>
                  </a:txBody>
                  <a:tcPr>
                    <a:lnL w="28080">
                      <a:solidFill>
                        <a:srgbClr val="808080"/>
                      </a:solidFill>
                    </a:lnL>
                    <a:lnR w="12240">
                      <a:solidFill>
                        <a:srgbClr val="808080"/>
                      </a:solidFill>
                    </a:lnR>
                    <a:lnT w="12240">
                      <a:solidFill>
                        <a:srgbClr val="808080"/>
                      </a:solidFill>
                    </a:lnT>
                    <a:lnB w="12240">
                      <a:solidFill>
                        <a:srgbClr val="808080"/>
                      </a:solidFill>
                    </a:lnB>
                    <a:solidFill>
                      <a:srgbClr val="D9D9D9"/>
                    </a:solidFill>
                  </a:tcPr>
                </a:tc>
                <a:tc>
                  <a:txBody>
                    <a:bodyPr/>
                    <a:lstStyle/>
                    <a:p>
                      <a:pPr algn="ctr">
                        <a:lnSpc>
                          <a:spcPct val="100000"/>
                        </a:lnSpc>
                      </a:pPr>
                      <a:r>
                        <a:rPr lang="en-US" sz="2000" strike="noStrike" spc="-1">
                          <a:solidFill>
                            <a:srgbClr val="000000"/>
                          </a:solidFill>
                          <a:uFill>
                            <a:solidFill>
                              <a:srgbClr val="FFFFFF"/>
                            </a:solidFill>
                          </a:uFill>
                          <a:latin typeface="Arial"/>
                        </a:rPr>
                        <a:t>13.8</a:t>
                      </a:r>
                      <a:endParaRPr/>
                    </a:p>
                  </a:txBody>
                  <a:tcPr>
                    <a:lnL w="12240">
                      <a:solidFill>
                        <a:srgbClr val="808080"/>
                      </a:solidFill>
                    </a:lnL>
                    <a:lnR w="12240">
                      <a:solidFill>
                        <a:srgbClr val="808080"/>
                      </a:solidFill>
                    </a:lnR>
                    <a:lnT w="12240">
                      <a:solidFill>
                        <a:srgbClr val="808080"/>
                      </a:solidFill>
                    </a:lnT>
                    <a:lnB w="12240">
                      <a:solidFill>
                        <a:srgbClr val="808080"/>
                      </a:solidFill>
                    </a:lnB>
                    <a:noFill/>
                  </a:tcPr>
                </a:tc>
                <a:tc>
                  <a:txBody>
                    <a:bodyPr/>
                    <a:lstStyle/>
                    <a:p>
                      <a:pPr algn="ctr">
                        <a:lnSpc>
                          <a:spcPct val="100000"/>
                        </a:lnSpc>
                      </a:pPr>
                      <a:r>
                        <a:rPr lang="en-US" sz="2000" strike="noStrike" spc="-1">
                          <a:solidFill>
                            <a:srgbClr val="000000"/>
                          </a:solidFill>
                          <a:uFill>
                            <a:solidFill>
                              <a:srgbClr val="FFFFFF"/>
                            </a:solidFill>
                          </a:uFill>
                          <a:latin typeface="Arial"/>
                        </a:rPr>
                        <a:t>0.5</a:t>
                      </a:r>
                      <a:endParaRPr/>
                    </a:p>
                  </a:txBody>
                  <a:tcPr>
                    <a:lnL w="12240">
                      <a:solidFill>
                        <a:srgbClr val="808080"/>
                      </a:solidFill>
                    </a:lnL>
                    <a:lnR w="12240">
                      <a:solidFill>
                        <a:srgbClr val="808080"/>
                      </a:solidFill>
                    </a:lnR>
                    <a:lnT w="12240">
                      <a:solidFill>
                        <a:srgbClr val="808080"/>
                      </a:solidFill>
                    </a:lnT>
                    <a:lnB w="12240">
                      <a:solidFill>
                        <a:srgbClr val="808080"/>
                      </a:solidFill>
                    </a:lnB>
                    <a:noFill/>
                  </a:tcPr>
                </a:tc>
                <a:tc>
                  <a:txBody>
                    <a:bodyPr/>
                    <a:lstStyle/>
                    <a:p>
                      <a:pPr algn="ctr">
                        <a:lnSpc>
                          <a:spcPct val="100000"/>
                        </a:lnSpc>
                      </a:pPr>
                      <a:r>
                        <a:rPr lang="en-US" sz="2000" strike="noStrike" spc="-1">
                          <a:solidFill>
                            <a:srgbClr val="000000"/>
                          </a:solidFill>
                          <a:uFill>
                            <a:solidFill>
                              <a:srgbClr val="FFFFFF"/>
                            </a:solidFill>
                          </a:uFill>
                          <a:latin typeface="Arial"/>
                        </a:rPr>
                        <a:t>0</a:t>
                      </a:r>
                      <a:endParaRPr/>
                    </a:p>
                  </a:txBody>
                  <a:tcPr>
                    <a:lnL w="12240">
                      <a:solidFill>
                        <a:srgbClr val="808080"/>
                      </a:solidFill>
                    </a:lnL>
                    <a:lnR w="12240">
                      <a:solidFill>
                        <a:srgbClr val="808080"/>
                      </a:solidFill>
                    </a:lnR>
                    <a:lnT w="12240">
                      <a:solidFill>
                        <a:srgbClr val="808080"/>
                      </a:solidFill>
                    </a:lnT>
                    <a:lnB w="12240">
                      <a:solidFill>
                        <a:srgbClr val="808080"/>
                      </a:solidFill>
                    </a:lnB>
                    <a:noFill/>
                  </a:tcPr>
                </a:tc>
                <a:tc>
                  <a:txBody>
                    <a:bodyPr/>
                    <a:lstStyle/>
                    <a:p>
                      <a:pPr algn="ctr">
                        <a:lnSpc>
                          <a:spcPct val="100000"/>
                        </a:lnSpc>
                      </a:pPr>
                      <a:r>
                        <a:rPr lang="en-US" sz="2000" strike="noStrike" spc="-1">
                          <a:solidFill>
                            <a:srgbClr val="000000"/>
                          </a:solidFill>
                          <a:uFill>
                            <a:solidFill>
                              <a:srgbClr val="FFFFFF"/>
                            </a:solidFill>
                          </a:uFill>
                          <a:latin typeface="Arial"/>
                        </a:rPr>
                        <a:t>14.3</a:t>
                      </a:r>
                      <a:endParaRPr/>
                    </a:p>
                  </a:txBody>
                  <a:tcPr>
                    <a:lnL w="12240">
                      <a:solidFill>
                        <a:srgbClr val="808080"/>
                      </a:solidFill>
                    </a:lnL>
                    <a:lnR w="12240">
                      <a:solidFill>
                        <a:srgbClr val="808080"/>
                      </a:solidFill>
                    </a:lnR>
                    <a:lnT w="12240">
                      <a:solidFill>
                        <a:srgbClr val="808080"/>
                      </a:solidFill>
                    </a:lnT>
                    <a:lnB w="12240">
                      <a:solidFill>
                        <a:srgbClr val="808080"/>
                      </a:solidFill>
                    </a:lnB>
                    <a:noFill/>
                  </a:tcPr>
                </a:tc>
              </a:tr>
              <a:tr h="459360">
                <a:tc>
                  <a:txBody>
                    <a:bodyPr/>
                    <a:lstStyle/>
                    <a:p>
                      <a:pPr>
                        <a:lnSpc>
                          <a:spcPct val="100000"/>
                        </a:lnSpc>
                      </a:pPr>
                      <a:r>
                        <a:rPr lang="en-US" sz="2000" strike="noStrike" spc="-1">
                          <a:solidFill>
                            <a:srgbClr val="000000"/>
                          </a:solidFill>
                          <a:uFill>
                            <a:solidFill>
                              <a:srgbClr val="FFFFFF"/>
                            </a:solidFill>
                          </a:uFill>
                          <a:latin typeface="Arial"/>
                        </a:rPr>
                        <a:t>600-1200</a:t>
                      </a:r>
                      <a:endParaRPr/>
                    </a:p>
                  </a:txBody>
                  <a:tcPr>
                    <a:lnL w="28080">
                      <a:solidFill>
                        <a:srgbClr val="808080"/>
                      </a:solidFill>
                    </a:lnL>
                    <a:lnR w="12240">
                      <a:solidFill>
                        <a:srgbClr val="808080"/>
                      </a:solidFill>
                    </a:lnR>
                    <a:lnT w="12240">
                      <a:solidFill>
                        <a:srgbClr val="808080"/>
                      </a:solidFill>
                    </a:lnT>
                    <a:lnB w="12240">
                      <a:solidFill>
                        <a:srgbClr val="808080"/>
                      </a:solidFill>
                    </a:lnB>
                    <a:solidFill>
                      <a:srgbClr val="D9D9D9"/>
                    </a:solidFill>
                  </a:tcPr>
                </a:tc>
                <a:tc>
                  <a:txBody>
                    <a:bodyPr/>
                    <a:lstStyle/>
                    <a:p>
                      <a:pPr algn="ctr">
                        <a:lnSpc>
                          <a:spcPct val="100000"/>
                        </a:lnSpc>
                      </a:pPr>
                      <a:r>
                        <a:rPr lang="en-US" sz="2000" strike="noStrike" spc="-1">
                          <a:solidFill>
                            <a:srgbClr val="000000"/>
                          </a:solidFill>
                          <a:uFill>
                            <a:solidFill>
                              <a:srgbClr val="FFFFFF"/>
                            </a:solidFill>
                          </a:uFill>
                          <a:latin typeface="Arial"/>
                        </a:rPr>
                        <a:t>2.3</a:t>
                      </a:r>
                      <a:endParaRPr/>
                    </a:p>
                  </a:txBody>
                  <a:tcPr>
                    <a:lnL w="12240">
                      <a:solidFill>
                        <a:srgbClr val="808080"/>
                      </a:solidFill>
                    </a:lnL>
                    <a:lnR w="12240">
                      <a:solidFill>
                        <a:srgbClr val="808080"/>
                      </a:solidFill>
                    </a:lnR>
                    <a:lnT w="12240">
                      <a:solidFill>
                        <a:srgbClr val="808080"/>
                      </a:solidFill>
                    </a:lnT>
                    <a:lnB w="12240">
                      <a:solidFill>
                        <a:srgbClr val="808080"/>
                      </a:solidFill>
                    </a:lnB>
                    <a:noFill/>
                  </a:tcPr>
                </a:tc>
                <a:tc>
                  <a:txBody>
                    <a:bodyPr/>
                    <a:lstStyle/>
                    <a:p>
                      <a:pPr algn="ctr">
                        <a:lnSpc>
                          <a:spcPct val="100000"/>
                        </a:lnSpc>
                      </a:pPr>
                      <a:r>
                        <a:rPr lang="en-US" sz="2000" strike="noStrike" spc="-1">
                          <a:solidFill>
                            <a:srgbClr val="000000"/>
                          </a:solidFill>
                          <a:uFill>
                            <a:solidFill>
                              <a:srgbClr val="FFFFFF"/>
                            </a:solidFill>
                          </a:uFill>
                          <a:latin typeface="Arial"/>
                        </a:rPr>
                        <a:t>14.2</a:t>
                      </a:r>
                      <a:endParaRPr/>
                    </a:p>
                  </a:txBody>
                  <a:tcPr>
                    <a:lnL w="12240">
                      <a:solidFill>
                        <a:srgbClr val="808080"/>
                      </a:solidFill>
                    </a:lnL>
                    <a:lnR w="12240">
                      <a:solidFill>
                        <a:srgbClr val="808080"/>
                      </a:solidFill>
                    </a:lnR>
                    <a:lnT w="12240">
                      <a:solidFill>
                        <a:srgbClr val="808080"/>
                      </a:solidFill>
                    </a:lnT>
                    <a:lnB w="12240">
                      <a:solidFill>
                        <a:srgbClr val="808080"/>
                      </a:solidFill>
                    </a:lnB>
                    <a:noFill/>
                  </a:tcPr>
                </a:tc>
                <a:tc>
                  <a:txBody>
                    <a:bodyPr/>
                    <a:lstStyle/>
                    <a:p>
                      <a:pPr algn="ctr">
                        <a:lnSpc>
                          <a:spcPct val="100000"/>
                        </a:lnSpc>
                      </a:pPr>
                      <a:r>
                        <a:rPr lang="en-US" sz="2000" strike="noStrike" spc="-1">
                          <a:solidFill>
                            <a:srgbClr val="000000"/>
                          </a:solidFill>
                          <a:uFill>
                            <a:solidFill>
                              <a:srgbClr val="FFFFFF"/>
                            </a:solidFill>
                          </a:uFill>
                          <a:latin typeface="Arial"/>
                        </a:rPr>
                        <a:t>6.2</a:t>
                      </a:r>
                      <a:endParaRPr/>
                    </a:p>
                  </a:txBody>
                  <a:tcPr>
                    <a:lnL w="12240">
                      <a:solidFill>
                        <a:srgbClr val="808080"/>
                      </a:solidFill>
                    </a:lnL>
                    <a:lnR w="12240">
                      <a:solidFill>
                        <a:srgbClr val="808080"/>
                      </a:solidFill>
                    </a:lnR>
                    <a:lnT w="12240">
                      <a:solidFill>
                        <a:srgbClr val="808080"/>
                      </a:solidFill>
                    </a:lnT>
                    <a:lnB w="12240">
                      <a:solidFill>
                        <a:srgbClr val="808080"/>
                      </a:solidFill>
                    </a:lnB>
                    <a:noFill/>
                  </a:tcPr>
                </a:tc>
                <a:tc>
                  <a:txBody>
                    <a:bodyPr/>
                    <a:lstStyle/>
                    <a:p>
                      <a:pPr algn="ctr">
                        <a:lnSpc>
                          <a:spcPct val="100000"/>
                        </a:lnSpc>
                      </a:pPr>
                      <a:r>
                        <a:rPr lang="en-US" sz="2000" strike="noStrike" spc="-1">
                          <a:solidFill>
                            <a:srgbClr val="000000"/>
                          </a:solidFill>
                          <a:uFill>
                            <a:solidFill>
                              <a:srgbClr val="FFFFFF"/>
                            </a:solidFill>
                          </a:uFill>
                          <a:latin typeface="Arial"/>
                        </a:rPr>
                        <a:t>22.7</a:t>
                      </a:r>
                      <a:endParaRPr/>
                    </a:p>
                  </a:txBody>
                  <a:tcPr>
                    <a:lnL w="12240">
                      <a:solidFill>
                        <a:srgbClr val="808080"/>
                      </a:solidFill>
                    </a:lnL>
                    <a:lnR w="12240">
                      <a:solidFill>
                        <a:srgbClr val="808080"/>
                      </a:solidFill>
                    </a:lnR>
                    <a:lnT w="12240">
                      <a:solidFill>
                        <a:srgbClr val="808080"/>
                      </a:solidFill>
                    </a:lnT>
                    <a:lnB w="12240">
                      <a:solidFill>
                        <a:srgbClr val="808080"/>
                      </a:solidFill>
                    </a:lnB>
                    <a:noFill/>
                  </a:tcPr>
                </a:tc>
              </a:tr>
              <a:tr h="457920">
                <a:tc>
                  <a:txBody>
                    <a:bodyPr/>
                    <a:lstStyle/>
                    <a:p>
                      <a:pPr>
                        <a:lnSpc>
                          <a:spcPct val="100000"/>
                        </a:lnSpc>
                      </a:pPr>
                      <a:r>
                        <a:rPr lang="en-US" sz="2000" strike="noStrike" spc="-1">
                          <a:solidFill>
                            <a:srgbClr val="000000"/>
                          </a:solidFill>
                          <a:uFill>
                            <a:solidFill>
                              <a:srgbClr val="FFFFFF"/>
                            </a:solidFill>
                          </a:uFill>
                          <a:latin typeface="Arial"/>
                        </a:rPr>
                        <a:t>Total</a:t>
                      </a:r>
                      <a:endParaRPr/>
                    </a:p>
                  </a:txBody>
                  <a:tcPr>
                    <a:lnL w="28080">
                      <a:solidFill>
                        <a:srgbClr val="808080"/>
                      </a:solidFill>
                    </a:lnL>
                    <a:lnR w="12240">
                      <a:solidFill>
                        <a:srgbClr val="808080"/>
                      </a:solidFill>
                    </a:lnR>
                    <a:lnT w="12240">
                      <a:solidFill>
                        <a:srgbClr val="808080"/>
                      </a:solidFill>
                    </a:lnT>
                    <a:lnB w="28080">
                      <a:solidFill>
                        <a:srgbClr val="808080"/>
                      </a:solidFill>
                    </a:lnB>
                    <a:solidFill>
                      <a:srgbClr val="D9D9D9"/>
                    </a:solidFill>
                  </a:tcPr>
                </a:tc>
                <a:tc>
                  <a:txBody>
                    <a:bodyPr/>
                    <a:lstStyle/>
                    <a:p>
                      <a:pPr algn="ctr">
                        <a:lnSpc>
                          <a:spcPct val="100000"/>
                        </a:lnSpc>
                      </a:pPr>
                      <a:r>
                        <a:rPr lang="en-US" sz="2000" strike="noStrike" spc="-1">
                          <a:solidFill>
                            <a:srgbClr val="000000"/>
                          </a:solidFill>
                          <a:uFill>
                            <a:solidFill>
                              <a:srgbClr val="FFFFFF"/>
                            </a:solidFill>
                          </a:uFill>
                          <a:latin typeface="Arial"/>
                        </a:rPr>
                        <a:t>131.6</a:t>
                      </a:r>
                      <a:endParaRPr/>
                    </a:p>
                  </a:txBody>
                  <a:tcPr>
                    <a:lnL w="12240">
                      <a:solidFill>
                        <a:srgbClr val="808080"/>
                      </a:solidFill>
                    </a:lnL>
                    <a:lnR w="12240">
                      <a:solidFill>
                        <a:srgbClr val="808080"/>
                      </a:solidFill>
                    </a:lnR>
                    <a:lnT w="12240">
                      <a:solidFill>
                        <a:srgbClr val="808080"/>
                      </a:solidFill>
                    </a:lnT>
                    <a:lnB w="28080">
                      <a:solidFill>
                        <a:srgbClr val="808080"/>
                      </a:solidFill>
                    </a:lnB>
                    <a:noFill/>
                  </a:tcPr>
                </a:tc>
                <a:tc>
                  <a:txBody>
                    <a:bodyPr/>
                    <a:lstStyle/>
                    <a:p>
                      <a:pPr algn="ctr">
                        <a:lnSpc>
                          <a:spcPct val="100000"/>
                        </a:lnSpc>
                      </a:pPr>
                      <a:r>
                        <a:rPr lang="en-US" sz="2000" strike="noStrike" spc="-1">
                          <a:solidFill>
                            <a:srgbClr val="000000"/>
                          </a:solidFill>
                          <a:uFill>
                            <a:solidFill>
                              <a:srgbClr val="FFFFFF"/>
                            </a:solidFill>
                          </a:uFill>
                          <a:latin typeface="Arial"/>
                        </a:rPr>
                        <a:t>143.2</a:t>
                      </a:r>
                      <a:endParaRPr/>
                    </a:p>
                  </a:txBody>
                  <a:tcPr>
                    <a:lnL w="12240">
                      <a:solidFill>
                        <a:srgbClr val="808080"/>
                      </a:solidFill>
                    </a:lnL>
                    <a:lnR w="12240">
                      <a:solidFill>
                        <a:srgbClr val="808080"/>
                      </a:solidFill>
                    </a:lnR>
                    <a:lnT w="12240">
                      <a:solidFill>
                        <a:srgbClr val="808080"/>
                      </a:solidFill>
                    </a:lnT>
                    <a:lnB w="28080">
                      <a:solidFill>
                        <a:srgbClr val="808080"/>
                      </a:solidFill>
                    </a:lnB>
                    <a:noFill/>
                  </a:tcPr>
                </a:tc>
                <a:tc>
                  <a:txBody>
                    <a:bodyPr/>
                    <a:lstStyle/>
                    <a:p>
                      <a:pPr algn="ctr">
                        <a:lnSpc>
                          <a:spcPct val="100000"/>
                        </a:lnSpc>
                      </a:pPr>
                      <a:r>
                        <a:rPr lang="en-US" sz="2000" strike="noStrike" spc="-1">
                          <a:solidFill>
                            <a:srgbClr val="000000"/>
                          </a:solidFill>
                          <a:uFill>
                            <a:solidFill>
                              <a:srgbClr val="FFFFFF"/>
                            </a:solidFill>
                          </a:uFill>
                          <a:latin typeface="Arial"/>
                        </a:rPr>
                        <a:t>31.7</a:t>
                      </a:r>
                      <a:endParaRPr/>
                    </a:p>
                  </a:txBody>
                  <a:tcPr>
                    <a:lnL w="12240">
                      <a:solidFill>
                        <a:srgbClr val="808080"/>
                      </a:solidFill>
                    </a:lnL>
                    <a:lnR w="12240">
                      <a:solidFill>
                        <a:srgbClr val="808080"/>
                      </a:solidFill>
                    </a:lnR>
                    <a:lnT w="12240">
                      <a:solidFill>
                        <a:srgbClr val="808080"/>
                      </a:solidFill>
                    </a:lnT>
                    <a:lnB w="28080">
                      <a:solidFill>
                        <a:srgbClr val="808080"/>
                      </a:solidFill>
                    </a:lnB>
                    <a:noFill/>
                  </a:tcPr>
                </a:tc>
                <a:tc>
                  <a:txBody>
                    <a:bodyPr/>
                    <a:lstStyle/>
                    <a:p>
                      <a:pPr algn="ctr">
                        <a:lnSpc>
                          <a:spcPct val="100000"/>
                        </a:lnSpc>
                      </a:pPr>
                      <a:r>
                        <a:rPr lang="en-US" sz="2000" strike="noStrike" spc="-1">
                          <a:solidFill>
                            <a:srgbClr val="000000"/>
                          </a:solidFill>
                          <a:uFill>
                            <a:solidFill>
                              <a:srgbClr val="FFFFFF"/>
                            </a:solidFill>
                          </a:uFill>
                          <a:latin typeface="Arial"/>
                        </a:rPr>
                        <a:t>306.6</a:t>
                      </a:r>
                      <a:endParaRPr/>
                    </a:p>
                  </a:txBody>
                  <a:tcPr>
                    <a:lnL w="12240">
                      <a:solidFill>
                        <a:srgbClr val="808080"/>
                      </a:solidFill>
                    </a:lnL>
                    <a:lnR w="12240">
                      <a:solidFill>
                        <a:srgbClr val="808080"/>
                      </a:solidFill>
                    </a:lnR>
                    <a:lnT w="12240">
                      <a:solidFill>
                        <a:srgbClr val="808080"/>
                      </a:solidFill>
                    </a:lnT>
                    <a:lnB w="28080">
                      <a:solidFill>
                        <a:srgbClr val="808080"/>
                      </a:solidFill>
                    </a:lnB>
                    <a:noFill/>
                  </a:tcPr>
                </a:tc>
              </a:tr>
            </a:tbl>
          </a:graphicData>
        </a:graphic>
      </p:graphicFrame>
      <p:sp>
        <p:nvSpPr>
          <p:cNvPr id="151" name="CustomShape 3"/>
          <p:cNvSpPr/>
          <p:nvPr/>
        </p:nvSpPr>
        <p:spPr>
          <a:xfrm>
            <a:off x="6347160" y="1584360"/>
            <a:ext cx="1726920" cy="576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1600" b="1" strike="noStrike" spc="-1">
                <a:solidFill>
                  <a:srgbClr val="000000"/>
                </a:solidFill>
                <a:uFill>
                  <a:solidFill>
                    <a:srgbClr val="FFFFFF"/>
                  </a:solidFill>
                </a:uFill>
                <a:latin typeface="Arial"/>
                <a:ea typeface="DejaVu Sans"/>
              </a:rPr>
              <a:t>Billion Tonnes</a:t>
            </a:r>
            <a:endParaRPr/>
          </a:p>
          <a:p>
            <a:pPr>
              <a:lnSpc>
                <a:spcPct val="100000"/>
              </a:lnSpc>
            </a:pPr>
            <a:endParaRPr/>
          </a:p>
        </p:txBody>
      </p:sp>
      <p:sp>
        <p:nvSpPr>
          <p:cNvPr id="152" name="CustomShape 4"/>
          <p:cNvSpPr/>
          <p:nvPr/>
        </p:nvSpPr>
        <p:spPr>
          <a:xfrm>
            <a:off x="1547280" y="5373720"/>
            <a:ext cx="2784600" cy="3333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1600" b="1" strike="noStrike" spc="-1">
                <a:solidFill>
                  <a:srgbClr val="000000"/>
                </a:solidFill>
                <a:uFill>
                  <a:solidFill>
                    <a:srgbClr val="FFFFFF"/>
                  </a:solidFill>
                </a:uFill>
                <a:latin typeface="Arial"/>
                <a:ea typeface="DejaVu Sans"/>
              </a:rPr>
              <a:t>* For Jharia coalfield only</a:t>
            </a:r>
            <a:endParaRPr/>
          </a:p>
        </p:txBody>
      </p:sp>
      <p:sp>
        <p:nvSpPr>
          <p:cNvPr id="153" name="CustomShape 5"/>
          <p:cNvSpPr/>
          <p:nvPr/>
        </p:nvSpPr>
        <p:spPr>
          <a:xfrm>
            <a:off x="7680960" y="5852160"/>
            <a:ext cx="822960" cy="1005840"/>
          </a:xfrm>
          <a:prstGeom prst="rect">
            <a:avLst/>
          </a:prstGeom>
          <a:solidFill>
            <a:srgbClr val="FFFFFF"/>
          </a:solidFill>
          <a:ln>
            <a:solidFill>
              <a:srgbClr val="CCCCCC"/>
            </a:solidFill>
          </a:ln>
        </p:spPr>
        <p:style>
          <a:lnRef idx="0">
            <a:scrgbClr r="0" g="0" b="0"/>
          </a:lnRef>
          <a:fillRef idx="0">
            <a:scrgbClr r="0" g="0" b="0"/>
          </a:fillRef>
          <a:effectRef idx="0">
            <a:scrgbClr r="0" g="0" b="0"/>
          </a:effectRef>
          <a:fontRef idx="minor"/>
        </p:style>
      </p:sp>
    </p:spTree>
  </p:cSld>
  <p:clrMapOvr>
    <a:masterClrMapping/>
  </p:clrMapOvr>
  <p:transition>
    <p:fade/>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 name="CustomShape 1"/>
          <p:cNvSpPr/>
          <p:nvPr/>
        </p:nvSpPr>
        <p:spPr>
          <a:xfrm>
            <a:off x="990720" y="466560"/>
            <a:ext cx="8084520" cy="516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2800" b="1" strike="noStrike" spc="-1">
                <a:solidFill>
                  <a:srgbClr val="FFFFFF"/>
                </a:solidFill>
                <a:uFill>
                  <a:solidFill>
                    <a:srgbClr val="FFFFFF"/>
                  </a:solidFill>
                </a:uFill>
                <a:latin typeface="Arial"/>
                <a:ea typeface="DejaVu Sans"/>
              </a:rPr>
              <a:t>COAL PRODUCTION IN INDIA</a:t>
            </a:r>
            <a:endParaRPr/>
          </a:p>
        </p:txBody>
      </p:sp>
      <p:pic>
        <p:nvPicPr>
          <p:cNvPr id="155" name="Picture 3"/>
          <p:cNvPicPr/>
          <p:nvPr/>
        </p:nvPicPr>
        <p:blipFill>
          <a:blip r:embed="rId2"/>
          <a:stretch/>
        </p:blipFill>
        <p:spPr>
          <a:xfrm>
            <a:off x="297360" y="1938240"/>
            <a:ext cx="8670240" cy="3871080"/>
          </a:xfrm>
          <a:prstGeom prst="rect">
            <a:avLst/>
          </a:prstGeom>
          <a:ln>
            <a:noFill/>
          </a:ln>
        </p:spPr>
      </p:pic>
      <p:sp>
        <p:nvSpPr>
          <p:cNvPr id="156" name="CustomShape 2"/>
          <p:cNvSpPr/>
          <p:nvPr/>
        </p:nvSpPr>
        <p:spPr>
          <a:xfrm>
            <a:off x="7680960" y="5852160"/>
            <a:ext cx="822960" cy="1005840"/>
          </a:xfrm>
          <a:prstGeom prst="rect">
            <a:avLst/>
          </a:prstGeom>
          <a:solidFill>
            <a:srgbClr val="FFFFFF"/>
          </a:solidFill>
          <a:ln>
            <a:solidFill>
              <a:srgbClr val="CCCCCC"/>
            </a:solidFill>
          </a:ln>
        </p:spPr>
        <p:style>
          <a:lnRef idx="0">
            <a:scrgbClr r="0" g="0" b="0"/>
          </a:lnRef>
          <a:fillRef idx="0">
            <a:scrgbClr r="0" g="0" b="0"/>
          </a:fillRef>
          <a:effectRef idx="0">
            <a:scrgbClr r="0" g="0" b="0"/>
          </a:effectRef>
          <a:fontRef idx="minor"/>
        </p:style>
      </p:sp>
    </p:spTree>
  </p:cSld>
  <p:clrMapOvr>
    <a:masterClrMapping/>
  </p:clrMapOvr>
  <p:transition>
    <p:fade/>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 name="CustomShape 1"/>
          <p:cNvSpPr/>
          <p:nvPr/>
        </p:nvSpPr>
        <p:spPr>
          <a:xfrm>
            <a:off x="990720" y="466560"/>
            <a:ext cx="8084520" cy="516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2800" b="1" strike="noStrike" spc="-1">
                <a:solidFill>
                  <a:srgbClr val="FFFFFF"/>
                </a:solidFill>
                <a:uFill>
                  <a:solidFill>
                    <a:srgbClr val="FFFFFF"/>
                  </a:solidFill>
                </a:uFill>
                <a:latin typeface="Arial"/>
                <a:ea typeface="DejaVu Sans"/>
              </a:rPr>
              <a:t>LIGNITE PRODUCTION IN INDIA</a:t>
            </a:r>
            <a:endParaRPr/>
          </a:p>
        </p:txBody>
      </p:sp>
      <p:pic>
        <p:nvPicPr>
          <p:cNvPr id="158" name="Picture 1"/>
          <p:cNvPicPr/>
          <p:nvPr/>
        </p:nvPicPr>
        <p:blipFill>
          <a:blip r:embed="rId2"/>
          <a:stretch/>
        </p:blipFill>
        <p:spPr>
          <a:xfrm>
            <a:off x="450000" y="1687680"/>
            <a:ext cx="8401680" cy="4135320"/>
          </a:xfrm>
          <a:prstGeom prst="rect">
            <a:avLst/>
          </a:prstGeom>
          <a:ln>
            <a:noFill/>
          </a:ln>
        </p:spPr>
      </p:pic>
      <p:sp>
        <p:nvSpPr>
          <p:cNvPr id="159" name="CustomShape 2"/>
          <p:cNvSpPr/>
          <p:nvPr/>
        </p:nvSpPr>
        <p:spPr>
          <a:xfrm>
            <a:off x="7680960" y="5852160"/>
            <a:ext cx="822960" cy="1005840"/>
          </a:xfrm>
          <a:prstGeom prst="rect">
            <a:avLst/>
          </a:prstGeom>
          <a:solidFill>
            <a:srgbClr val="FFFFFF"/>
          </a:solidFill>
          <a:ln>
            <a:solidFill>
              <a:srgbClr val="CCCCCC"/>
            </a:solidFill>
          </a:ln>
        </p:spPr>
        <p:style>
          <a:lnRef idx="0">
            <a:scrgbClr r="0" g="0" b="0"/>
          </a:lnRef>
          <a:fillRef idx="0">
            <a:scrgbClr r="0" g="0" b="0"/>
          </a:fillRef>
          <a:effectRef idx="0">
            <a:scrgbClr r="0" g="0" b="0"/>
          </a:effectRef>
          <a:fontRef idx="minor"/>
        </p:style>
      </p:sp>
    </p:spTree>
  </p:cSld>
  <p:clrMapOvr>
    <a:masterClrMapping/>
  </p:clrMapOvr>
  <p:transition>
    <p:fade/>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0" name="Picture 1"/>
          <p:cNvPicPr/>
          <p:nvPr/>
        </p:nvPicPr>
        <p:blipFill>
          <a:blip r:embed="rId2"/>
          <a:stretch/>
        </p:blipFill>
        <p:spPr>
          <a:xfrm>
            <a:off x="8321040" y="5845680"/>
            <a:ext cx="780840" cy="1012320"/>
          </a:xfrm>
          <a:prstGeom prst="rect">
            <a:avLst/>
          </a:prstGeom>
          <a:ln>
            <a:noFill/>
          </a:ln>
        </p:spPr>
      </p:pic>
      <p:sp>
        <p:nvSpPr>
          <p:cNvPr id="161" name="CustomShape 1"/>
          <p:cNvSpPr/>
          <p:nvPr/>
        </p:nvSpPr>
        <p:spPr>
          <a:xfrm>
            <a:off x="1463040" y="120960"/>
            <a:ext cx="6857640" cy="94644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r>
              <a:rPr lang="en-US" sz="3200" b="1" strike="noStrike" spc="-1">
                <a:solidFill>
                  <a:srgbClr val="FFFFFF"/>
                </a:solidFill>
                <a:uFill>
                  <a:solidFill>
                    <a:srgbClr val="FFFFFF"/>
                  </a:solidFill>
                </a:uFill>
                <a:latin typeface="Tahoma"/>
                <a:ea typeface="Times New Roman"/>
              </a:rPr>
              <a:t>A brief about Coal India Limited</a:t>
            </a:r>
            <a:endParaRPr/>
          </a:p>
          <a:p>
            <a:pPr>
              <a:lnSpc>
                <a:spcPct val="100000"/>
              </a:lnSpc>
            </a:pPr>
            <a:endParaRPr/>
          </a:p>
        </p:txBody>
      </p:sp>
      <p:sp>
        <p:nvSpPr>
          <p:cNvPr id="162" name="CustomShape 2"/>
          <p:cNvSpPr/>
          <p:nvPr/>
        </p:nvSpPr>
        <p:spPr>
          <a:xfrm>
            <a:off x="182880" y="1535400"/>
            <a:ext cx="8885880" cy="4316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432000" indent="-323640">
              <a:lnSpc>
                <a:spcPct val="100000"/>
              </a:lnSpc>
              <a:buClr>
                <a:srgbClr val="111987"/>
              </a:buClr>
              <a:buSzPct val="45000"/>
              <a:buFont typeface="StarSymbol"/>
              <a:buChar char="l"/>
            </a:pPr>
            <a:r>
              <a:rPr lang="en-US" sz="3400" strike="noStrike" spc="-1">
                <a:solidFill>
                  <a:srgbClr val="000000"/>
                </a:solidFill>
                <a:uFill>
                  <a:solidFill>
                    <a:srgbClr val="FFFFFF"/>
                  </a:solidFill>
                </a:uFill>
                <a:latin typeface="Tahoma"/>
                <a:ea typeface="Times New Roman"/>
              </a:rPr>
              <a:t>Coal India Limited (CIL) is a </a:t>
            </a:r>
            <a:r>
              <a:rPr lang="en-US" sz="3400" b="1" strike="noStrike" spc="-1">
                <a:solidFill>
                  <a:srgbClr val="000000"/>
                </a:solidFill>
                <a:uFill>
                  <a:solidFill>
                    <a:srgbClr val="FFFFFF"/>
                  </a:solidFill>
                </a:uFill>
                <a:latin typeface="Tahoma"/>
                <a:ea typeface="Times New Roman"/>
              </a:rPr>
              <a:t>‘Maharatna’</a:t>
            </a:r>
            <a:r>
              <a:rPr lang="en-US" sz="3400" strike="noStrike" spc="-1">
                <a:solidFill>
                  <a:srgbClr val="000000"/>
                </a:solidFill>
                <a:uFill>
                  <a:solidFill>
                    <a:srgbClr val="FFFFFF"/>
                  </a:solidFill>
                </a:uFill>
                <a:latin typeface="Tahoma"/>
                <a:ea typeface="Times New Roman"/>
              </a:rPr>
              <a:t> Public Sector Undertaking under administrative controls of Ministry of Coal (MoC), Government of India with headquarters at Kolkata, West Bengal, India. </a:t>
            </a:r>
            <a:endParaRPr/>
          </a:p>
          <a:p>
            <a:pPr marL="432000" indent="-323640">
              <a:lnSpc>
                <a:spcPct val="100000"/>
              </a:lnSpc>
              <a:buClr>
                <a:srgbClr val="111987"/>
              </a:buClr>
              <a:buSzPct val="45000"/>
              <a:buFont typeface="StarSymbol"/>
              <a:buChar char="l"/>
            </a:pPr>
            <a:r>
              <a:rPr lang="en-US" sz="3400" strike="noStrike" spc="-1">
                <a:solidFill>
                  <a:srgbClr val="000000"/>
                </a:solidFill>
                <a:uFill>
                  <a:solidFill>
                    <a:srgbClr val="FFFFFF"/>
                  </a:solidFill>
                </a:uFill>
                <a:latin typeface="Tahoma"/>
                <a:ea typeface="Times New Roman"/>
              </a:rPr>
              <a:t>CIL is the single largest coal producing company in the world. </a:t>
            </a:r>
            <a:endParaRPr/>
          </a:p>
        </p:txBody>
      </p:sp>
      <p:sp>
        <p:nvSpPr>
          <p:cNvPr id="163" name="CustomShape 3"/>
          <p:cNvSpPr/>
          <p:nvPr/>
        </p:nvSpPr>
        <p:spPr>
          <a:xfrm>
            <a:off x="7498080" y="5845680"/>
            <a:ext cx="822960" cy="1005840"/>
          </a:xfrm>
          <a:prstGeom prst="rect">
            <a:avLst/>
          </a:prstGeom>
          <a:solidFill>
            <a:srgbClr val="FFFFFF"/>
          </a:solidFill>
          <a:ln>
            <a:solidFill>
              <a:srgbClr val="CCCCCC"/>
            </a:solidFill>
          </a:ln>
        </p:spPr>
        <p:style>
          <a:lnRef idx="0">
            <a:scrgbClr r="0" g="0" b="0"/>
          </a:lnRef>
          <a:fillRef idx="0">
            <a:scrgbClr r="0" g="0" b="0"/>
          </a:fillRef>
          <a:effectRef idx="0">
            <a:scrgbClr r="0" g="0" b="0"/>
          </a:effectRef>
          <a:fontRef idx="minor"/>
        </p:style>
      </p:sp>
    </p:spTree>
  </p:cSld>
  <p:clrMapOvr>
    <a:masterClrMapping/>
  </p:clrMapOvr>
  <p:transition>
    <p:fade/>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 name="CustomShape 1"/>
          <p:cNvSpPr/>
          <p:nvPr/>
        </p:nvSpPr>
        <p:spPr>
          <a:xfrm>
            <a:off x="1435680" y="1752480"/>
            <a:ext cx="7497360" cy="4723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343080" indent="-342360" algn="just">
              <a:lnSpc>
                <a:spcPct val="100000"/>
              </a:lnSpc>
              <a:buClr>
                <a:srgbClr val="111987"/>
              </a:buClr>
              <a:buSzPct val="80000"/>
              <a:buFont typeface="Wingdings" charset="2"/>
              <a:buChar char=""/>
            </a:pPr>
            <a:r>
              <a:rPr lang="en-US" sz="2400" b="1" strike="noStrike" spc="-1">
                <a:uFill>
                  <a:solidFill>
                    <a:srgbClr val="FFFFFF"/>
                  </a:solidFill>
                </a:uFill>
                <a:latin typeface="Tahoma"/>
              </a:rPr>
              <a:t>CIL operates through 81 mining areas spread over 8 provincial states of India.</a:t>
            </a:r>
            <a:endParaRPr/>
          </a:p>
          <a:p>
            <a:pPr algn="just">
              <a:lnSpc>
                <a:spcPct val="100000"/>
              </a:lnSpc>
            </a:pPr>
            <a:endParaRPr/>
          </a:p>
          <a:p>
            <a:pPr marL="343080" indent="-342360" algn="just">
              <a:lnSpc>
                <a:spcPct val="100000"/>
              </a:lnSpc>
              <a:buClr>
                <a:srgbClr val="111987"/>
              </a:buClr>
              <a:buSzPct val="80000"/>
              <a:buFont typeface="Wingdings" charset="2"/>
              <a:buChar char=""/>
            </a:pPr>
            <a:r>
              <a:rPr lang="en-US" sz="2400" b="1" strike="noStrike" spc="-1">
                <a:uFill>
                  <a:solidFill>
                    <a:srgbClr val="FFFFFF"/>
                  </a:solidFill>
                </a:uFill>
                <a:latin typeface="Tahoma"/>
              </a:rPr>
              <a:t>Coal India has 430 mines of which 227 are underground, 175 opencast and 28 mixed mines. </a:t>
            </a:r>
            <a:endParaRPr/>
          </a:p>
          <a:p>
            <a:pPr algn="just">
              <a:lnSpc>
                <a:spcPct val="100000"/>
              </a:lnSpc>
            </a:pPr>
            <a:endParaRPr/>
          </a:p>
          <a:p>
            <a:pPr marL="343080" indent="-342360" algn="just">
              <a:lnSpc>
                <a:spcPct val="100000"/>
              </a:lnSpc>
              <a:buClr>
                <a:srgbClr val="111987"/>
              </a:buClr>
              <a:buSzPct val="80000"/>
              <a:buFont typeface="Wingdings" charset="2"/>
              <a:buChar char=""/>
            </a:pPr>
            <a:r>
              <a:rPr lang="en-US" sz="2400" b="1" strike="noStrike" spc="-1">
                <a:uFill>
                  <a:solidFill>
                    <a:srgbClr val="FFFFFF"/>
                  </a:solidFill>
                </a:uFill>
                <a:latin typeface="Tahoma"/>
              </a:rPr>
              <a:t>CIL also operates 15 coal washeries (12 coking coal and 3 non-coking coal). </a:t>
            </a:r>
            <a:endParaRPr/>
          </a:p>
          <a:p>
            <a:pPr algn="just">
              <a:lnSpc>
                <a:spcPct val="100000"/>
              </a:lnSpc>
            </a:pPr>
            <a:endParaRPr/>
          </a:p>
        </p:txBody>
      </p:sp>
      <p:pic>
        <p:nvPicPr>
          <p:cNvPr id="165" name="Picture 1"/>
          <p:cNvPicPr/>
          <p:nvPr/>
        </p:nvPicPr>
        <p:blipFill>
          <a:blip r:embed="rId2"/>
          <a:stretch/>
        </p:blipFill>
        <p:spPr>
          <a:xfrm>
            <a:off x="8321040" y="5845680"/>
            <a:ext cx="780840" cy="1012320"/>
          </a:xfrm>
          <a:prstGeom prst="rect">
            <a:avLst/>
          </a:prstGeom>
          <a:ln>
            <a:noFill/>
          </a:ln>
        </p:spPr>
      </p:pic>
      <p:sp>
        <p:nvSpPr>
          <p:cNvPr id="166" name="CustomShape 2"/>
          <p:cNvSpPr/>
          <p:nvPr/>
        </p:nvSpPr>
        <p:spPr>
          <a:xfrm>
            <a:off x="2675160" y="416880"/>
            <a:ext cx="3816720" cy="58860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lgn="ctr">
              <a:lnSpc>
                <a:spcPct val="100000"/>
              </a:lnSpc>
            </a:pPr>
            <a:r>
              <a:rPr lang="en-US" sz="3200" b="1" strike="noStrike" spc="-1">
                <a:solidFill>
                  <a:srgbClr val="FFFFFF"/>
                </a:solidFill>
                <a:uFill>
                  <a:solidFill>
                    <a:srgbClr val="FFFFFF"/>
                  </a:solidFill>
                </a:uFill>
                <a:latin typeface="Arial"/>
              </a:rPr>
              <a:t>OPERATIONS</a:t>
            </a:r>
            <a:endParaRPr/>
          </a:p>
        </p:txBody>
      </p:sp>
      <p:sp>
        <p:nvSpPr>
          <p:cNvPr id="167" name="CustomShape 3"/>
          <p:cNvSpPr/>
          <p:nvPr/>
        </p:nvSpPr>
        <p:spPr>
          <a:xfrm>
            <a:off x="7498080" y="5852160"/>
            <a:ext cx="822960" cy="1005840"/>
          </a:xfrm>
          <a:prstGeom prst="rect">
            <a:avLst/>
          </a:prstGeom>
          <a:solidFill>
            <a:srgbClr val="FFFFFF"/>
          </a:solidFill>
          <a:ln>
            <a:solidFill>
              <a:srgbClr val="CCCCCC"/>
            </a:solidFill>
          </a:ln>
        </p:spPr>
        <p:style>
          <a:lnRef idx="0">
            <a:scrgbClr r="0" g="0" b="0"/>
          </a:lnRef>
          <a:fillRef idx="0">
            <a:scrgbClr r="0" g="0" b="0"/>
          </a:fillRef>
          <a:effectRef idx="0">
            <a:scrgbClr r="0" g="0" b="0"/>
          </a:effectRef>
          <a:fontRef idx="minor"/>
        </p:style>
      </p:sp>
    </p:spTree>
  </p:cSld>
  <p:clrMapOvr>
    <a:masterClrMapping/>
  </p:clrMapOvr>
  <p:transition>
    <p:fade/>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12983</TotalTime>
  <Words>1096</Words>
  <Application>Microsoft Office PowerPoint</Application>
  <PresentationFormat>On-screen Show (4:3)</PresentationFormat>
  <Paragraphs>238</Paragraphs>
  <Slides>21</Slides>
  <Notes>0</Notes>
  <HiddenSlides>0</HiddenSlides>
  <MMClips>0</MMClips>
  <ScaleCrop>false</ScaleCrop>
  <HeadingPairs>
    <vt:vector size="4" baseType="variant">
      <vt:variant>
        <vt:lpstr>Theme</vt:lpstr>
      </vt:variant>
      <vt:variant>
        <vt:i4>3</vt:i4>
      </vt:variant>
      <vt:variant>
        <vt:lpstr>Slide Titles</vt:lpstr>
      </vt:variant>
      <vt:variant>
        <vt:i4>21</vt:i4>
      </vt:variant>
    </vt:vector>
  </HeadingPairs>
  <TitlesOfParts>
    <vt:vector size="24" baseType="lpstr">
      <vt:lpstr>Office Theme</vt:lpstr>
      <vt:lpstr>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Steria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creator>Steria</dc:creator>
  <cp:lastModifiedBy>SalisUsman</cp:lastModifiedBy>
  <cp:revision>530</cp:revision>
  <cp:lastPrinted>2015-03-19T08:18:24Z</cp:lastPrinted>
  <dcterms:created xsi:type="dcterms:W3CDTF">2009-03-10T11:26:49Z</dcterms:created>
  <dcterms:modified xsi:type="dcterms:W3CDTF">2015-11-26T10:12:04Z</dcterms:modified>
  <dc:language>en-US</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15.0000</vt:lpwstr>
  </property>
  <property fmtid="{D5CDD505-2E9C-101B-9397-08002B2CF9AE}" pid="3" name="Company">
    <vt:lpwstr>Steria</vt:lpwstr>
  </property>
  <property fmtid="{D5CDD505-2E9C-101B-9397-08002B2CF9AE}" pid="4" name="HiddenSlides">
    <vt:i4>0</vt:i4>
  </property>
  <property fmtid="{D5CDD505-2E9C-101B-9397-08002B2CF9AE}" pid="5" name="HyperlinksChanged">
    <vt:bool>false</vt:bool>
  </property>
  <property fmtid="{D5CDD505-2E9C-101B-9397-08002B2CF9AE}" pid="6" name="LinksUpToDate">
    <vt:bool>false</vt:bool>
  </property>
  <property fmtid="{D5CDD505-2E9C-101B-9397-08002B2CF9AE}" pid="7" name="MMClips">
    <vt:i4>0</vt:i4>
  </property>
  <property fmtid="{D5CDD505-2E9C-101B-9397-08002B2CF9AE}" pid="8" name="Notes">
    <vt:i4>0</vt:i4>
  </property>
  <property fmtid="{D5CDD505-2E9C-101B-9397-08002B2CF9AE}" pid="9" name="PresentationFormat">
    <vt:lpwstr>On-screen Show (4:3)</vt:lpwstr>
  </property>
  <property fmtid="{D5CDD505-2E9C-101B-9397-08002B2CF9AE}" pid="10" name="ScaleCrop">
    <vt:bool>false</vt:bool>
  </property>
  <property fmtid="{D5CDD505-2E9C-101B-9397-08002B2CF9AE}" pid="11" name="ShareDoc">
    <vt:bool>false</vt:bool>
  </property>
  <property fmtid="{D5CDD505-2E9C-101B-9397-08002B2CF9AE}" pid="12" name="Slides">
    <vt:i4>17</vt:i4>
  </property>
</Properties>
</file>